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</p:sldMasterIdLst>
  <p:notesMasterIdLst>
    <p:notesMasterId r:id="rId40"/>
  </p:notesMasterIdLst>
  <p:handoutMasterIdLst>
    <p:handoutMasterId r:id="rId41"/>
  </p:handoutMasterIdLst>
  <p:sldIdLst>
    <p:sldId id="454" r:id="rId3"/>
    <p:sldId id="560" r:id="rId4"/>
    <p:sldId id="483" r:id="rId5"/>
    <p:sldId id="559" r:id="rId6"/>
    <p:sldId id="497" r:id="rId7"/>
    <p:sldId id="512" r:id="rId8"/>
    <p:sldId id="514" r:id="rId9"/>
    <p:sldId id="515" r:id="rId10"/>
    <p:sldId id="516" r:id="rId11"/>
    <p:sldId id="517" r:id="rId12"/>
    <p:sldId id="522" r:id="rId13"/>
    <p:sldId id="519" r:id="rId14"/>
    <p:sldId id="523" r:id="rId15"/>
    <p:sldId id="524" r:id="rId16"/>
    <p:sldId id="525" r:id="rId17"/>
    <p:sldId id="410" r:id="rId18"/>
    <p:sldId id="526" r:id="rId19"/>
    <p:sldId id="527" r:id="rId20"/>
    <p:sldId id="528" r:id="rId21"/>
    <p:sldId id="529" r:id="rId22"/>
    <p:sldId id="533" r:id="rId23"/>
    <p:sldId id="534" r:id="rId24"/>
    <p:sldId id="535" r:id="rId25"/>
    <p:sldId id="538" r:id="rId26"/>
    <p:sldId id="550" r:id="rId27"/>
    <p:sldId id="551" r:id="rId28"/>
    <p:sldId id="553" r:id="rId29"/>
    <p:sldId id="552" r:id="rId30"/>
    <p:sldId id="539" r:id="rId31"/>
    <p:sldId id="540" r:id="rId32"/>
    <p:sldId id="541" r:id="rId33"/>
    <p:sldId id="542" r:id="rId34"/>
    <p:sldId id="543" r:id="rId35"/>
    <p:sldId id="544" r:id="rId36"/>
    <p:sldId id="546" r:id="rId37"/>
    <p:sldId id="548" r:id="rId38"/>
    <p:sldId id="334" r:id="rId3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DE769A1-A137-CB42-A645-170B5250790E}">
          <p14:sldIdLst>
            <p14:sldId id="454"/>
          </p14:sldIdLst>
        </p14:section>
        <p14:section name="TOC" id="{CF570502-0810-8E45-AC33-CDA5104808F2}">
          <p14:sldIdLst>
            <p14:sldId id="560"/>
          </p14:sldIdLst>
        </p14:section>
        <p14:section name="Intended use" id="{0AADF3BF-B7D0-7349-8714-74B382D56536}">
          <p14:sldIdLst>
            <p14:sldId id="483"/>
            <p14:sldId id="559"/>
          </p14:sldIdLst>
        </p14:section>
        <p14:section name="Accessories" id="{837F95DC-EB85-234B-87E0-2A6A65D7F97F}">
          <p14:sldIdLst>
            <p14:sldId id="497"/>
          </p14:sldIdLst>
        </p14:section>
        <p14:section name="Aortic component" id="{A15E60F3-79D2-D644-B452-47D8A005367A}">
          <p14:sldIdLst>
            <p14:sldId id="512"/>
            <p14:sldId id="514"/>
            <p14:sldId id="515"/>
            <p14:sldId id="516"/>
            <p14:sldId id="517"/>
            <p14:sldId id="522"/>
            <p14:sldId id="519"/>
            <p14:sldId id="523"/>
            <p14:sldId id="524"/>
            <p14:sldId id="525"/>
            <p14:sldId id="410"/>
          </p14:sldIdLst>
        </p14:section>
        <p14:section name="SBC" id="{1B3B395E-D51E-444F-AAF6-49A843459405}">
          <p14:sldIdLst>
            <p14:sldId id="526"/>
            <p14:sldId id="527"/>
            <p14:sldId id="528"/>
            <p14:sldId id="529"/>
            <p14:sldId id="533"/>
            <p14:sldId id="534"/>
            <p14:sldId id="535"/>
          </p14:sldIdLst>
        </p14:section>
        <p14:section name="CTAG/Extender" id="{D6B378DE-D083-D746-8604-8D42CDD9452F}">
          <p14:sldIdLst>
            <p14:sldId id="538"/>
            <p14:sldId id="550"/>
          </p14:sldIdLst>
        </p14:section>
        <p14:section name="Ballooning" id="{DF2CF98C-FE29-DD47-8A2A-8ED299DFEAF2}">
          <p14:sldIdLst>
            <p14:sldId id="551"/>
            <p14:sldId id="553"/>
            <p14:sldId id="552"/>
          </p14:sldIdLst>
        </p14:section>
        <p14:section name="Aortic Extender" id="{335B8209-1ED8-EB4A-A73B-3CC75D6B54BD}">
          <p14:sldIdLst>
            <p14:sldId id="539"/>
            <p14:sldId id="540"/>
            <p14:sldId id="541"/>
            <p14:sldId id="542"/>
            <p14:sldId id="543"/>
            <p14:sldId id="544"/>
            <p14:sldId id="546"/>
            <p14:sldId id="548"/>
          </p14:sldIdLst>
        </p14:section>
        <p14:section name="Signoff" id="{27BE69B7-F752-A44F-972E-4B01EADDEED6}">
          <p14:sldIdLst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1104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A0FEC-0407-4DBF-855E-23723574FEB9}">
  <a:tblStyle styleId="{436A0FEC-0407-4DBF-855E-23723574FEB9}" styleName="Gore Table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000000"/>
              </a:solidFill>
            </a:ln>
          </a:top>
          <a:bottom>
            <a:ln w="6350">
              <a:solidFill>
                <a:srgbClr val="000000"/>
              </a:solidFill>
            </a:ln>
          </a:bottom>
          <a:insideH>
            <a:ln w="6350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noFill/>
        </a:fill>
      </a:tcStyle>
    </a:band1H>
    <a:band2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E5E5E5"/>
          </a:solidFill>
        </a:fill>
      </a:tcStyle>
    </a:band2H>
    <a:lastCol>
      <a:tcTxStyle b="on">
        <a:fontRef idx="minor"/>
        <a:srgbClr val="000000"/>
      </a:tcTxStyle>
      <a:tcStyle>
        <a:tcBdr/>
      </a:tcStyle>
    </a:lastCol>
    <a:firstCol>
      <a:tcTxStyle b="on">
        <a:fontRef idx="minor"/>
        <a:srgbClr val="000000"/>
      </a:tcTxStyle>
      <a:tcStyle>
        <a:tcBdr/>
      </a:tcStyle>
    </a:firstCol>
    <a:lastRow>
      <a:tcTxStyle b="on">
        <a:fontRef idx="minor"/>
        <a:srgbClr val="000000"/>
      </a:tcTxStyle>
      <a:tcStyle>
        <a:tcBdr>
          <a:top>
            <a:ln w="12700">
              <a:solidFill>
                <a:srgbClr val="000000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00000"/>
      </a:tcTxStyle>
      <a:tcStyle>
        <a:tcBdr>
          <a:top>
            <a:ln>
              <a:noFill/>
            </a:ln>
          </a:top>
          <a:bottom>
            <a:ln w="12700">
              <a:solidFill>
                <a:srgbClr val="000000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5" autoAdjust="0"/>
    <p:restoredTop sz="91743"/>
  </p:normalViewPr>
  <p:slideViewPr>
    <p:cSldViewPr snapToGrid="0" snapToObjects="1" showGuides="1">
      <p:cViewPr varScale="1">
        <p:scale>
          <a:sx n="136" d="100"/>
          <a:sy n="136" d="100"/>
        </p:scale>
        <p:origin x="488" y="192"/>
      </p:cViewPr>
      <p:guideLst>
        <p:guide orient="horz" pos="1104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66" d="100"/>
          <a:sy n="166" d="100"/>
        </p:scale>
        <p:origin x="66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73B342-FDC0-4113-8244-205C51B4A7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DC83C-B05C-4936-AE93-5BA57D0765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CE48A-D1E7-4E8B-8EBB-838E89DF1361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AFAA4-C462-4EC8-8F1A-47D8379409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8DD3-66D1-456F-B423-BF5A9C141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4F70F-EBFA-49E8-B283-E108D65E0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A416F-3B43-4ACB-B368-A992D25C1B77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D33C8-78BB-4EFE-BB41-09DA0A49D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880" indent="-182880" algn="l" defTabSz="1219170" rtl="0" eaLnBrk="1" latinLnBrk="0" hangingPunct="1">
      <a:spcBef>
        <a:spcPts val="0"/>
      </a:spcBef>
      <a:buFont typeface="Verdana" panose="020B0604030504040204" pitchFamily="34" charset="0"/>
      <a:buChar char="▪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576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864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3152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09728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28016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6304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645920" indent="-182880" algn="l" defTabSz="1219170" rtl="0" eaLnBrk="1" latinLnBrk="0" hangingPunct="1">
      <a:buFont typeface="Verdana" panose="020B060403050404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marR="0" lvl="0" indent="-18288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Char char="▪"/>
              <a:tabLst/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14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45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3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70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0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77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0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4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63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27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92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3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1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70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5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59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06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2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5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0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0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76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5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8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74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5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D33C8-78BB-4EFE-BB41-09DA0A49D4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s">
            <a:extLst>
              <a:ext uri="{FF2B5EF4-FFF2-40B4-BE49-F238E27FC236}">
                <a16:creationId xmlns:a16="http://schemas.microsoft.com/office/drawing/2014/main" id="{4350DD0B-01D0-734B-8D78-6B433082C3D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White Shape Bottom">
              <a:extLst>
                <a:ext uri="{FF2B5EF4-FFF2-40B4-BE49-F238E27FC236}">
                  <a16:creationId xmlns:a16="http://schemas.microsoft.com/office/drawing/2014/main" id="{BD55E81F-5F27-A443-BEEA-5EEB0FA06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4978400"/>
              <a:ext cx="12192000" cy="1879600"/>
            </a:xfrm>
            <a:prstGeom prst="rect">
              <a:avLst/>
            </a:prstGeom>
            <a:noFill/>
          </p:spPr>
        </p:pic>
        <p:pic>
          <p:nvPicPr>
            <p:cNvPr id="14" name="White Shape Top">
              <a:extLst>
                <a:ext uri="{FF2B5EF4-FFF2-40B4-BE49-F238E27FC236}">
                  <a16:creationId xmlns:a16="http://schemas.microsoft.com/office/drawing/2014/main" id="{82DBA268-3801-4343-84C7-C67AFA42D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7840133" y="0"/>
              <a:ext cx="4351867" cy="20828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9570720" cy="5522245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15" name="Brand Promise" descr="Together, improving life">
              <a:extLst>
                <a:ext uri="{FF2B5EF4-FFF2-40B4-BE49-F238E27FC236}">
                  <a16:creationId xmlns:a16="http://schemas.microsoft.com/office/drawing/2014/main" id="{9125E4A8-E849-7144-B552-1E9AF685E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632" y="6044184"/>
              <a:ext cx="2353056" cy="389355"/>
            </a:xfrm>
            <a:prstGeom prst="rect">
              <a:avLst/>
            </a:prstGeom>
          </p:spPr>
        </p:pic>
        <p:pic>
          <p:nvPicPr>
            <p:cNvPr id="18" name="Logo" descr="Gore">
              <a:extLst>
                <a:ext uri="{FF2B5EF4-FFF2-40B4-BE49-F238E27FC236}">
                  <a16:creationId xmlns:a16="http://schemas.microsoft.com/office/drawing/2014/main" id="{D172632C-BE6B-534D-A1F0-610D4171F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</p:grpSp>
      <p:sp>
        <p:nvSpPr>
          <p:cNvPr id="2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600" y="252920"/>
            <a:ext cx="5486400" cy="173918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599" y="2219325"/>
            <a:ext cx="3608071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7CD06CED-6160-494A-9D38-9A2B54D735C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609600" y="3299664"/>
            <a:ext cx="2606676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769D1EA3-14D6-484D-8AC5-0D9920934223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ortic Compon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90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B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72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TAG Exten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61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alloo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02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ortic Exten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04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dural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C12909C4-5CC5-1BCD-863F-5EA53C68152B}"/>
              </a:ext>
            </a:extLst>
          </p:cNvPr>
          <p:cNvSpPr/>
          <p:nvPr userDrawn="1"/>
        </p:nvSpPr>
        <p:spPr>
          <a:xfrm>
            <a:off x="462989" y="376417"/>
            <a:ext cx="2390754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51518ACD-B66F-4AD1-DE78-16BC5F338730}"/>
              </a:ext>
            </a:extLst>
          </p:cNvPr>
          <p:cNvSpPr/>
          <p:nvPr userDrawn="1"/>
        </p:nvSpPr>
        <p:spPr>
          <a:xfrm>
            <a:off x="5414063" y="376417"/>
            <a:ext cx="2560320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730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se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83357D-6E28-1645-B011-CE357BBF95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98365382"/>
              </p:ext>
            </p:extLst>
          </p:nvPr>
        </p:nvGraphicFramePr>
        <p:xfrm>
          <a:off x="0" y="376417"/>
          <a:ext cx="11582400" cy="5736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406">
                  <a:extLst>
                    <a:ext uri="{9D8B030D-6E8A-4147-A177-3AD203B41FA5}">
                      <a16:colId xmlns:a16="http://schemas.microsoft.com/office/drawing/2014/main" val="1298459805"/>
                    </a:ext>
                  </a:extLst>
                </a:gridCol>
                <a:gridCol w="2524305">
                  <a:extLst>
                    <a:ext uri="{9D8B030D-6E8A-4147-A177-3AD203B41FA5}">
                      <a16:colId xmlns:a16="http://schemas.microsoft.com/office/drawing/2014/main" val="1343079131"/>
                    </a:ext>
                  </a:extLst>
                </a:gridCol>
                <a:gridCol w="2311411">
                  <a:extLst>
                    <a:ext uri="{9D8B030D-6E8A-4147-A177-3AD203B41FA5}">
                      <a16:colId xmlns:a16="http://schemas.microsoft.com/office/drawing/2014/main" val="181227670"/>
                    </a:ext>
                  </a:extLst>
                </a:gridCol>
                <a:gridCol w="2676370">
                  <a:extLst>
                    <a:ext uri="{9D8B030D-6E8A-4147-A177-3AD203B41FA5}">
                      <a16:colId xmlns:a16="http://schemas.microsoft.com/office/drawing/2014/main" val="41874654"/>
                    </a:ext>
                  </a:extLst>
                </a:gridCol>
                <a:gridCol w="3010918">
                  <a:extLst>
                    <a:ext uri="{9D8B030D-6E8A-4147-A177-3AD203B41FA5}">
                      <a16:colId xmlns:a16="http://schemas.microsoft.com/office/drawing/2014/main" val="223520346"/>
                    </a:ext>
                  </a:extLst>
                </a:gridCol>
                <a:gridCol w="587990">
                  <a:extLst>
                    <a:ext uri="{9D8B030D-6E8A-4147-A177-3AD203B41FA5}">
                      <a16:colId xmlns:a16="http://schemas.microsoft.com/office/drawing/2014/main" val="2699538023"/>
                    </a:ext>
                  </a:extLst>
                </a:gridCol>
              </a:tblGrid>
              <a:tr h="573609"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spc="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spc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Device overview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pc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Procedural steps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Case planning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spc="0" dirty="0">
                          <a:solidFill>
                            <a:schemeClr val="tx2"/>
                          </a:solidFill>
                          <a:latin typeface="+mn-lt"/>
                          <a:cs typeface="Arial" panose="020B0604020202020204" pitchFamily="34" charset="0"/>
                        </a:rPr>
                        <a:t>Keys to success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spc="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A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101424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020ED27C-5B5D-E44E-B985-C1B0E03D9D6A}"/>
              </a:ext>
            </a:extLst>
          </p:cNvPr>
          <p:cNvSpPr/>
          <p:nvPr userDrawn="1"/>
        </p:nvSpPr>
        <p:spPr>
          <a:xfrm>
            <a:off x="6008564" y="817759"/>
            <a:ext cx="1280160" cy="27432"/>
          </a:xfrm>
          <a:prstGeom prst="rect">
            <a:avLst/>
          </a:prstGeom>
          <a:solidFill>
            <a:srgbClr val="5B677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9F90A2BC-FDF0-354B-B82F-EBAF0441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49432"/>
            <a:ext cx="109728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[Slide title]</a:t>
            </a:r>
          </a:p>
        </p:txBody>
      </p:sp>
      <p:sp>
        <p:nvSpPr>
          <p:cNvPr id="12" name="Text Placeholder">
            <a:extLst>
              <a:ext uri="{FF2B5EF4-FFF2-40B4-BE49-F238E27FC236}">
                <a16:creationId xmlns:a16="http://schemas.microsoft.com/office/drawing/2014/main" id="{0B579C5B-45A0-4A43-9164-E69E370D8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12472"/>
            <a:ext cx="10972800" cy="4251960"/>
          </a:xfrm>
          <a:prstGeom prst="rect">
            <a:avLst/>
          </a:prstGeom>
        </p:spPr>
        <p:txBody>
          <a:bodyPr vert="horz" lIns="0" tIns="0" rIns="0" bIns="0" spcCol="3657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ED5DD6F7-3076-59E2-76B0-8ECBB9667B62}"/>
              </a:ext>
            </a:extLst>
          </p:cNvPr>
          <p:cNvSpPr/>
          <p:nvPr userDrawn="1"/>
        </p:nvSpPr>
        <p:spPr>
          <a:xfrm>
            <a:off x="462989" y="376417"/>
            <a:ext cx="2390754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7E1462B-BF61-6BC6-87D5-FF502666DBF9}"/>
              </a:ext>
            </a:extLst>
          </p:cNvPr>
          <p:cNvSpPr/>
          <p:nvPr userDrawn="1"/>
        </p:nvSpPr>
        <p:spPr>
          <a:xfrm>
            <a:off x="2853743" y="376417"/>
            <a:ext cx="2560320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0AED4B2E-3882-4649-C9CA-280BD41125E1}"/>
              </a:ext>
            </a:extLst>
          </p:cNvPr>
          <p:cNvSpPr/>
          <p:nvPr userDrawn="1"/>
        </p:nvSpPr>
        <p:spPr>
          <a:xfrm>
            <a:off x="5414063" y="376417"/>
            <a:ext cx="2560320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6AE12FDC-F6E6-0E75-B6C7-EC0E5B34B4F4}"/>
              </a:ext>
            </a:extLst>
          </p:cNvPr>
          <p:cNvSpPr/>
          <p:nvPr userDrawn="1"/>
        </p:nvSpPr>
        <p:spPr>
          <a:xfrm>
            <a:off x="7974383" y="376417"/>
            <a:ext cx="3322508" cy="57301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75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eys-to-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 hasCustomPrompt="1"/>
          </p:nvPr>
        </p:nvSpPr>
        <p:spPr>
          <a:xfrm>
            <a:off x="609600" y="1143000"/>
            <a:ext cx="109728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C8067A89-34CE-DB42-B8A6-83C1D03DD5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1168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5688FAF-B093-1047-94E1-3318825F39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603500"/>
            <a:ext cx="10972800" cy="4254500"/>
          </a:xfrm>
          <a:prstGeom prst="rect">
            <a:avLst/>
          </a:prstGeom>
        </p:spPr>
        <p:txBody>
          <a:bodyPr numCol="2"/>
          <a:lstStyle>
            <a:lvl1pPr marL="342900" indent="-342900">
              <a:buClrTx/>
              <a:buSzPct val="100000"/>
              <a:buFont typeface="+mj-lt"/>
              <a:buAutoNum type="arabicPeriod"/>
              <a:defRPr/>
            </a:lvl1pPr>
            <a:lvl2pPr marL="548640">
              <a:defRPr/>
            </a:lvl2pPr>
            <a:lvl3pPr marL="731520">
              <a:defRPr/>
            </a:lvl3pPr>
            <a:lvl4pPr marL="914400">
              <a:defRPr/>
            </a:lvl4pPr>
            <a:lvl5pPr marL="1097280">
              <a:defRPr/>
            </a:lvl5pPr>
            <a:lvl6pPr marL="1280160">
              <a:defRPr/>
            </a:lvl6pPr>
            <a:lvl7pPr marL="1463040">
              <a:defRPr/>
            </a:lvl7pPr>
            <a:lvl8pPr marL="1645920">
              <a:defRPr/>
            </a:lvl8pPr>
            <a:lvl9pPr marL="18288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6" userDrawn="1">
          <p15:clr>
            <a:srgbClr val="FBAE40"/>
          </p15:clr>
        </p15:guide>
        <p15:guide id="2" pos="39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"/>
          <p:cNvSpPr>
            <a:spLocks noGrp="1"/>
          </p:cNvSpPr>
          <p:nvPr>
            <p:ph type="title" hasCustomPrompt="1"/>
          </p:nvPr>
        </p:nvSpPr>
        <p:spPr>
          <a:xfrm>
            <a:off x="609600" y="1143000"/>
            <a:ext cx="10972800" cy="822960"/>
          </a:xfrm>
          <a:prstGeom prst="rect">
            <a:avLst/>
          </a:prstGeom>
        </p:spPr>
        <p:txBody>
          <a:bodyPr anchor="b" anchorCtr="0"/>
          <a:lstStyle/>
          <a:p>
            <a:br>
              <a:rPr lang="en-US" dirty="0"/>
            </a:br>
            <a:r>
              <a:rPr lang="en-US" dirty="0"/>
              <a:t>[Slide title]</a:t>
            </a:r>
          </a:p>
        </p:txBody>
      </p:sp>
      <p:sp>
        <p:nvSpPr>
          <p:cNvPr id="8" name="Subtitle Placeholder">
            <a:extLst>
              <a:ext uri="{FF2B5EF4-FFF2-40B4-BE49-F238E27FC236}">
                <a16:creationId xmlns:a16="http://schemas.microsoft.com/office/drawing/2014/main" id="{C8067A89-34CE-DB42-B8A6-83C1D03DD5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1168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E34731F-1284-EF46-9CE9-FBDD8D7B8F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2603500"/>
            <a:ext cx="9268016" cy="425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 - Light Photo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s">
            <a:extLst>
              <a:ext uri="{FF2B5EF4-FFF2-40B4-BE49-F238E27FC236}">
                <a16:creationId xmlns:a16="http://schemas.microsoft.com/office/drawing/2014/main" id="{67B80E59-94A1-524C-AEFF-C0395ACA5967}"/>
              </a:ext>
            </a:extLst>
          </p:cNvPr>
          <p:cNvGrpSpPr/>
          <p:nvPr userDrawn="1"/>
        </p:nvGrpSpPr>
        <p:grpSpPr>
          <a:xfrm>
            <a:off x="0" y="0"/>
            <a:ext cx="12192000" cy="6695162"/>
            <a:chOff x="0" y="0"/>
            <a:chExt cx="9144000" cy="5021371"/>
          </a:xfrm>
        </p:grpSpPr>
        <p:pic>
          <p:nvPicPr>
            <p:cNvPr id="13" name="White Shape Top">
              <a:extLst>
                <a:ext uri="{FF2B5EF4-FFF2-40B4-BE49-F238E27FC236}">
                  <a16:creationId xmlns:a16="http://schemas.microsoft.com/office/drawing/2014/main" id="{92CBC547-7814-C344-B19B-33CF838D8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5880100" y="0"/>
              <a:ext cx="3263900" cy="15621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7178040" cy="4141684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10" name="Brand Promise" descr="Together, improving life">
              <a:extLst>
                <a:ext uri="{FF2B5EF4-FFF2-40B4-BE49-F238E27FC236}">
                  <a16:creationId xmlns:a16="http://schemas.microsoft.com/office/drawing/2014/main" id="{96CD89F8-C51E-3444-9E63-8D1657983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63474" y="4533138"/>
              <a:ext cx="1764792" cy="292016"/>
            </a:xfrm>
            <a:prstGeom prst="rect">
              <a:avLst/>
            </a:prstGeom>
          </p:spPr>
        </p:pic>
        <p:pic>
          <p:nvPicPr>
            <p:cNvPr id="12" name="Logo" descr="Gore">
              <a:extLst>
                <a:ext uri="{FF2B5EF4-FFF2-40B4-BE49-F238E27FC236}">
                  <a16:creationId xmlns:a16="http://schemas.microsoft.com/office/drawing/2014/main" id="{4DC396A2-DD5D-9045-8F17-559DF6F1B4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01839" y="4176522"/>
              <a:ext cx="1435608" cy="844849"/>
            </a:xfrm>
            <a:prstGeom prst="rect">
              <a:avLst/>
            </a:prstGeom>
          </p:spPr>
        </p:pic>
      </p:grp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9B060137-D1CF-6444-8A7F-DA293997E2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9600" y="252920"/>
            <a:ext cx="5486400" cy="173918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14" name="Subtitle Placeholder">
            <a:extLst>
              <a:ext uri="{FF2B5EF4-FFF2-40B4-BE49-F238E27FC236}">
                <a16:creationId xmlns:a16="http://schemas.microsoft.com/office/drawing/2014/main" id="{89B94781-0585-D841-8B55-C0CCCD6621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09599" y="2219325"/>
            <a:ext cx="3608071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FE8942FE-84D4-3D42-B67D-206426043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09600" y="3299664"/>
            <a:ext cx="2606676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A7F0F2AB-751E-764D-A8DB-DA1EB7D412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B373570-EFEA-404D-ACC7-F1774D44E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3000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9" name="Subtitle Placeholder">
            <a:extLst>
              <a:ext uri="{FF2B5EF4-FFF2-40B4-BE49-F238E27FC236}">
                <a16:creationId xmlns:a16="http://schemas.microsoft.com/office/drawing/2014/main" id="{97F4520B-2E7E-2E44-AB8B-21F81D30F2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01168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366E57-5B00-D648-9C89-DBA0D0B71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603499"/>
            <a:ext cx="5304367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B49A1-2F16-3948-A28A-D182BD5AF4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8034" y="2603499"/>
            <a:ext cx="5304367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6" userDrawn="1">
          <p15:clr>
            <a:srgbClr val="FBAE40"/>
          </p15:clr>
        </p15:guide>
        <p15:guide id="2" pos="395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366E57-5B00-D648-9C89-DBA0D0B71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0129" y="2603500"/>
            <a:ext cx="3414184" cy="425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B49A1-2F16-3948-A28A-D182BD5AF4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9968" y="2603500"/>
            <a:ext cx="3412067" cy="4254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D5C28-6F3D-E544-A72A-B921F23C62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8217" y="2603500"/>
            <a:ext cx="3414183" cy="42544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5A9938E7-A05D-E049-ABFD-273BC448B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1464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6" name="Subtitle Placeholder">
            <a:extLst>
              <a:ext uri="{FF2B5EF4-FFF2-40B4-BE49-F238E27FC236}">
                <a16:creationId xmlns:a16="http://schemas.microsoft.com/office/drawing/2014/main" id="{370BE023-D029-334F-9842-C8D79DCE8E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010144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2521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36" userDrawn="1">
          <p15:clr>
            <a:srgbClr val="FBAE40"/>
          </p15:clr>
        </p15:guide>
        <p15:guide id="2" pos="2764" userDrawn="1">
          <p15:clr>
            <a:srgbClr val="FBAE40"/>
          </p15:clr>
        </p15:guide>
        <p15:guide id="3" pos="4916" userDrawn="1">
          <p15:clr>
            <a:srgbClr val="FBAE40"/>
          </p15:clr>
        </p15:guide>
        <p15:guide id="4" pos="514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366E57-5B00-D648-9C89-DBA0D0B71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603499"/>
            <a:ext cx="3414184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B49A1-2F16-3948-A28A-D182BD5AF4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9968" y="2603499"/>
            <a:ext cx="7192433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0DD340B6-21F0-AE4E-AC99-26D31888A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2863"/>
            <a:ext cx="10972799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3" name="Subtitle Placeholder">
            <a:extLst>
              <a:ext uri="{FF2B5EF4-FFF2-40B4-BE49-F238E27FC236}">
                <a16:creationId xmlns:a16="http://schemas.microsoft.com/office/drawing/2014/main" id="{A5E705ED-B6AF-F143-8C28-137DE0E3F9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010144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37368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64" userDrawn="1">
          <p15:clr>
            <a:srgbClr val="FBAE40"/>
          </p15:clr>
        </p15:guide>
        <p15:guide id="2" pos="253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3366E57-5B00-D648-9C89-DBA0D0B71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2603499"/>
            <a:ext cx="7192432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7B49A1-2F16-3948-A28A-D182BD5AF4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8218" y="2603499"/>
            <a:ext cx="3414183" cy="4254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Title Placeholder">
            <a:extLst>
              <a:ext uri="{FF2B5EF4-FFF2-40B4-BE49-F238E27FC236}">
                <a16:creationId xmlns:a16="http://schemas.microsoft.com/office/drawing/2014/main" id="{6B8FC664-A3AD-E54C-BD5E-9C88632C7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1464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22" name="Subtitle Placeholder">
            <a:extLst>
              <a:ext uri="{FF2B5EF4-FFF2-40B4-BE49-F238E27FC236}">
                <a16:creationId xmlns:a16="http://schemas.microsoft.com/office/drawing/2014/main" id="{3E304640-F5E9-4C4C-80D6-78E560DE44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010144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21385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16" userDrawn="1">
          <p15:clr>
            <a:srgbClr val="FBAE40"/>
          </p15:clr>
        </p15:guide>
        <p15:guide id="2" pos="51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828C7BE-708F-8B46-8F3F-F7DC2F2982B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" y="2610365"/>
            <a:ext cx="5303520" cy="3538516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1]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BBFBBFC-0A31-174A-9C82-0CFAAE96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6243075"/>
            <a:ext cx="5303838" cy="621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  <a:lvl6pPr marL="0" indent="0">
              <a:spcBef>
                <a:spcPts val="0"/>
              </a:spcBef>
              <a:buFontTx/>
              <a:buNone/>
              <a:defRPr sz="1400"/>
            </a:lvl6pPr>
            <a:lvl7pPr marL="0" indent="0">
              <a:spcBef>
                <a:spcPts val="0"/>
              </a:spcBef>
              <a:buFontTx/>
              <a:buNone/>
              <a:defRPr sz="1400"/>
            </a:lvl7pPr>
            <a:lvl8pPr marL="0" indent="0">
              <a:spcBef>
                <a:spcPts val="0"/>
              </a:spcBef>
              <a:buFontTx/>
              <a:buNone/>
              <a:defRPr sz="1400"/>
            </a:lvl8pPr>
            <a:lvl9pPr marL="0" indent="0">
              <a:spcBef>
                <a:spcPts val="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2897BD9-5CB2-294B-ADAD-A658C5CEE74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78562" y="2610365"/>
            <a:ext cx="5303838" cy="3538728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2]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36457D-5240-6640-8ADF-4E33A9A37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563" y="6243075"/>
            <a:ext cx="5303837" cy="621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  <a:lvl6pPr marL="0" indent="0">
              <a:spcBef>
                <a:spcPts val="0"/>
              </a:spcBef>
              <a:buFontTx/>
              <a:buNone/>
              <a:defRPr sz="1400"/>
            </a:lvl6pPr>
            <a:lvl7pPr marL="0" indent="0">
              <a:spcBef>
                <a:spcPts val="0"/>
              </a:spcBef>
              <a:buFontTx/>
              <a:buNone/>
              <a:defRPr sz="1400"/>
            </a:lvl7pPr>
            <a:lvl8pPr marL="0" indent="0">
              <a:spcBef>
                <a:spcPts val="0"/>
              </a:spcBef>
              <a:buFontTx/>
              <a:buNone/>
              <a:defRPr sz="1400"/>
            </a:lvl8pPr>
            <a:lvl9pPr marL="0" indent="0">
              <a:spcBef>
                <a:spcPts val="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Title Placeholder">
            <a:extLst>
              <a:ext uri="{FF2B5EF4-FFF2-40B4-BE49-F238E27FC236}">
                <a16:creationId xmlns:a16="http://schemas.microsoft.com/office/drawing/2014/main" id="{227B8DAA-68A4-2A47-9FDE-609036D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43000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24" name="Subtitle Placeholder">
            <a:extLst>
              <a:ext uri="{FF2B5EF4-FFF2-40B4-BE49-F238E27FC236}">
                <a16:creationId xmlns:a16="http://schemas.microsoft.com/office/drawing/2014/main" id="{DAFDE0AB-4C2A-5A4B-8AAA-DB588D6A25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201168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6826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6" userDrawn="1">
          <p15:clr>
            <a:srgbClr val="FBAE40"/>
          </p15:clr>
        </p15:guide>
        <p15:guide id="2" pos="395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828C7BE-708F-8B46-8F3F-F7DC2F2982B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597" y="2512050"/>
            <a:ext cx="3410712" cy="2273808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1]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BBFBBFC-0A31-174A-9C82-0CFAAE96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892041"/>
            <a:ext cx="3414713" cy="18745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  <a:lvl6pPr marL="0" indent="0">
              <a:spcBef>
                <a:spcPts val="0"/>
              </a:spcBef>
              <a:buFontTx/>
              <a:buNone/>
              <a:defRPr sz="1400"/>
            </a:lvl6pPr>
            <a:lvl7pPr marL="0" indent="0">
              <a:spcBef>
                <a:spcPts val="0"/>
              </a:spcBef>
              <a:buFontTx/>
              <a:buNone/>
              <a:defRPr sz="1400"/>
            </a:lvl7pPr>
            <a:lvl8pPr marL="0" indent="0">
              <a:spcBef>
                <a:spcPts val="0"/>
              </a:spcBef>
              <a:buFontTx/>
              <a:buNone/>
              <a:defRPr sz="1400"/>
            </a:lvl8pPr>
            <a:lvl9pPr marL="0" indent="0">
              <a:spcBef>
                <a:spcPts val="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2897BD9-5CB2-294B-ADAD-A658C5CEE74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0643" y="2512050"/>
            <a:ext cx="3410712" cy="2273808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2]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36457D-5240-6640-8ADF-4E33A9A37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0233" y="4886957"/>
            <a:ext cx="3413124" cy="1879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  <a:lvl6pPr marL="0" indent="0">
              <a:spcBef>
                <a:spcPts val="0"/>
              </a:spcBef>
              <a:buFontTx/>
              <a:buNone/>
              <a:defRPr sz="1400"/>
            </a:lvl6pPr>
            <a:lvl7pPr marL="0" indent="0">
              <a:spcBef>
                <a:spcPts val="0"/>
              </a:spcBef>
              <a:buFontTx/>
              <a:buNone/>
              <a:defRPr sz="1400"/>
            </a:lvl7pPr>
            <a:lvl8pPr marL="0" indent="0">
              <a:spcBef>
                <a:spcPts val="0"/>
              </a:spcBef>
              <a:buFontTx/>
              <a:buNone/>
              <a:defRPr sz="1400"/>
            </a:lvl8pPr>
            <a:lvl9pPr marL="0" indent="0">
              <a:spcBef>
                <a:spcPts val="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DF00002-ACA5-AA4F-8B30-D1CCEB700EC9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71688" y="2512050"/>
            <a:ext cx="3410712" cy="2273808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3]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0C6AAF-77E1-BC49-8FA2-70C90630BD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9276" y="4886957"/>
            <a:ext cx="3413124" cy="1879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  <a:lvl6pPr marL="0" indent="0">
              <a:spcBef>
                <a:spcPts val="0"/>
              </a:spcBef>
              <a:buFontTx/>
              <a:buNone/>
              <a:defRPr sz="1400"/>
            </a:lvl6pPr>
            <a:lvl7pPr marL="0" indent="0">
              <a:spcBef>
                <a:spcPts val="0"/>
              </a:spcBef>
              <a:buFontTx/>
              <a:buNone/>
              <a:defRPr sz="1400"/>
            </a:lvl7pPr>
            <a:lvl8pPr marL="0" indent="0">
              <a:spcBef>
                <a:spcPts val="0"/>
              </a:spcBef>
              <a:buFontTx/>
              <a:buNone/>
              <a:defRPr sz="1400"/>
            </a:lvl8pPr>
            <a:lvl9pPr marL="0" indent="0">
              <a:spcBef>
                <a:spcPts val="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6DBEDE78-6D09-474C-96D3-478C5A719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29940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6" name="Subtitle Placeholder">
            <a:extLst>
              <a:ext uri="{FF2B5EF4-FFF2-40B4-BE49-F238E27FC236}">
                <a16:creationId xmlns:a16="http://schemas.microsoft.com/office/drawing/2014/main" id="{86BF3891-C1A5-8145-AD60-93F69DFE0B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99862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382576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64" userDrawn="1">
          <p15:clr>
            <a:srgbClr val="FBAE40"/>
          </p15:clr>
        </p15:guide>
        <p15:guide id="2" pos="2536" userDrawn="1">
          <p15:clr>
            <a:srgbClr val="FBAE40"/>
          </p15:clr>
        </p15:guide>
        <p15:guide id="3" pos="4916" userDrawn="1">
          <p15:clr>
            <a:srgbClr val="FBAE40"/>
          </p15:clr>
        </p15:guide>
        <p15:guide id="4" pos="514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828C7BE-708F-8B46-8F3F-F7DC2F2982B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599" y="251460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1]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BBFBBFC-0A31-174A-9C82-0CFAAE96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4254501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2897BD9-5CB2-294B-ADAD-A658C5CEE74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444239" y="251460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2]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36457D-5240-6640-8ADF-4E33A9A377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239" y="4254501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DF00002-ACA5-AA4F-8B30-D1CCEB700EC9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78879" y="2514600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3]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0C6AAF-77E1-BC49-8FA2-70C90630BD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8879" y="4254501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31FDBA6-2062-E342-B6C1-55D2F1E7B1C4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113520" y="2514600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4]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E30CCC1-DEBA-B243-8BF9-8961DB408F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3520" y="4254501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C742866-C63A-7F43-9795-746A883F49F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09601" y="466852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5]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CF4CFE1-7314-124E-8BE2-BD67B4E1E0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6408422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C007CDF0-5368-594E-95C6-843FA21D9808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3444239" y="466852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6]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D6988B4-D47E-8546-AF83-41312FD7C5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4239" y="6408422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B2208365-DA03-524D-8C3F-058B0C807039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278879" y="466852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7]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64EBE55-7040-B548-B95D-A5B680BFE9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8879" y="6408422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6768604-8768-0C43-96F6-D19E95E61275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9113520" y="4668521"/>
            <a:ext cx="2468880" cy="1645920"/>
          </a:xfrm>
          <a:prstGeom prst="rect">
            <a:avLst/>
          </a:prstGeom>
          <a:solidFill>
            <a:srgbClr val="E5E5E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n-US" dirty="0"/>
              <a:t>[Photo 8]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AEB2384-04C0-EF48-9CCD-E3677F002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3520" y="6408422"/>
            <a:ext cx="2468880" cy="3624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/>
            </a:lvl1pPr>
            <a:lvl2pPr marL="0" indent="0">
              <a:spcBef>
                <a:spcPts val="0"/>
              </a:spcBef>
              <a:buFontTx/>
              <a:buNone/>
              <a:defRPr sz="1000"/>
            </a:lvl2pPr>
            <a:lvl3pPr marL="0" indent="0">
              <a:spcBef>
                <a:spcPts val="0"/>
              </a:spcBef>
              <a:buFontTx/>
              <a:buNone/>
              <a:defRPr sz="1000"/>
            </a:lvl3pPr>
            <a:lvl4pPr marL="0" indent="0">
              <a:spcBef>
                <a:spcPts val="0"/>
              </a:spcBef>
              <a:buFontTx/>
              <a:buNone/>
              <a:defRPr sz="1000"/>
            </a:lvl4pPr>
            <a:lvl5pPr marL="0" indent="0">
              <a:spcBef>
                <a:spcPts val="0"/>
              </a:spcBef>
              <a:buFontTx/>
              <a:buNone/>
              <a:defRPr sz="1000"/>
            </a:lvl5pPr>
            <a:lvl6pPr marL="0" indent="0">
              <a:spcBef>
                <a:spcPts val="0"/>
              </a:spcBef>
              <a:buFontTx/>
              <a:buNone/>
              <a:defRPr sz="1000"/>
            </a:lvl6pPr>
            <a:lvl7pPr marL="0" indent="0">
              <a:spcBef>
                <a:spcPts val="0"/>
              </a:spcBef>
              <a:buFontTx/>
              <a:buNone/>
              <a:defRPr sz="1000"/>
            </a:lvl7pPr>
            <a:lvl8pPr marL="0" indent="0">
              <a:spcBef>
                <a:spcPts val="0"/>
              </a:spcBef>
              <a:buFontTx/>
              <a:buNone/>
              <a:defRPr sz="1000"/>
            </a:lvl8pPr>
            <a:lvl9pPr marL="0" indent="0">
              <a:spcBef>
                <a:spcPts val="0"/>
              </a:spcBef>
              <a:buFontTx/>
              <a:buNone/>
              <a:defRPr sz="1000"/>
            </a:lvl9pPr>
          </a:lstStyle>
          <a:p>
            <a:pPr lvl="0"/>
            <a:r>
              <a:rPr lang="en-US" dirty="0"/>
              <a:t>[Caption]</a:t>
            </a: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Title Placeholder">
            <a:extLst>
              <a:ext uri="{FF2B5EF4-FFF2-40B4-BE49-F238E27FC236}">
                <a16:creationId xmlns:a16="http://schemas.microsoft.com/office/drawing/2014/main" id="{1FCF4190-146D-CD44-8C8C-0D9DAA535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132490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28" name="Subtitle Placeholder">
            <a:extLst>
              <a:ext uri="{FF2B5EF4-FFF2-40B4-BE49-F238E27FC236}">
                <a16:creationId xmlns:a16="http://schemas.microsoft.com/office/drawing/2014/main" id="{44ACA652-76A5-4A4B-825F-E675134190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200117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21703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26" userDrawn="1">
          <p15:clr>
            <a:srgbClr val="FBAE40"/>
          </p15:clr>
        </p15:guide>
        <p15:guide id="2" pos="3954" userDrawn="1">
          <p15:clr>
            <a:srgbClr val="FBAE40"/>
          </p15:clr>
        </p15:guide>
        <p15:guide id="3" pos="1940" userDrawn="1">
          <p15:clr>
            <a:srgbClr val="FBAE40"/>
          </p15:clr>
        </p15:guide>
        <p15:guide id="4" pos="2168" userDrawn="1">
          <p15:clr>
            <a:srgbClr val="FBAE40"/>
          </p15:clr>
        </p15:guide>
        <p15:guide id="5" pos="5512" userDrawn="1">
          <p15:clr>
            <a:srgbClr val="FBAE40"/>
          </p15:clr>
        </p15:guide>
        <p15:guide id="6" pos="57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6A31906-D303-C84D-9908-6CC55E9D0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17700"/>
            <a:ext cx="9272016" cy="38881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1200"/>
              </a:spcAft>
              <a:buClrTx/>
              <a:buSzPct val="100000"/>
              <a:buFontTx/>
              <a:buNone/>
              <a:defRPr sz="3600"/>
            </a:lvl1pPr>
            <a:lvl2pPr marL="0" indent="0">
              <a:spcBef>
                <a:spcPts val="1200"/>
              </a:spcBef>
              <a:buFontTx/>
              <a:buNone/>
              <a:defRPr/>
            </a:lvl2pPr>
            <a:lvl3pPr marL="182880" indent="-182875">
              <a:spcBef>
                <a:spcPts val="1200"/>
              </a:spcBef>
              <a:buSzPct val="120000"/>
              <a:buFont typeface="Verdana" panose="020B0604030504040204" pitchFamily="34" charset="0"/>
              <a:buChar char="▪"/>
              <a:defRPr/>
            </a:lvl3pPr>
            <a:lvl4pPr marL="365760">
              <a:defRPr/>
            </a:lvl4pPr>
            <a:lvl5pPr marL="548640">
              <a:defRPr/>
            </a:lvl5pPr>
            <a:lvl6pPr marL="731520">
              <a:defRPr/>
            </a:lvl6pPr>
            <a:lvl7pPr marL="914400">
              <a:defRPr/>
            </a:lvl7pPr>
            <a:lvl8pPr marL="1097280">
              <a:defRPr/>
            </a:lvl8pPr>
            <a:lvl9pPr marL="1280160">
              <a:defRPr/>
            </a:lvl9pPr>
          </a:lstStyle>
          <a:p>
            <a:pPr lvl="0"/>
            <a:r>
              <a:rPr lang="en-US" dirty="0"/>
              <a:t>[Big statement]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87942F87-109D-E744-B308-A78B86AE44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805814"/>
            <a:ext cx="9274175" cy="36576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182880" indent="-182880">
              <a:spcBef>
                <a:spcPts val="0"/>
              </a:spcBef>
              <a:buClrTx/>
              <a:buSzPct val="100000"/>
              <a:buFont typeface="+mj-lt"/>
              <a:buAutoNum type="arabicPeriod"/>
              <a:defRPr sz="900"/>
            </a:lvl1pPr>
            <a:lvl2pPr marL="0" indent="0">
              <a:spcBef>
                <a:spcPts val="0"/>
              </a:spcBef>
              <a:buFontTx/>
              <a:buNone/>
              <a:defRPr sz="900"/>
            </a:lvl2pPr>
            <a:lvl3pPr marL="0" indent="0">
              <a:spcBef>
                <a:spcPts val="0"/>
              </a:spcBef>
              <a:buFontTx/>
              <a:buNone/>
              <a:defRPr sz="900"/>
            </a:lvl3pPr>
            <a:lvl4pPr marL="0" indent="0">
              <a:spcBef>
                <a:spcPts val="0"/>
              </a:spcBef>
              <a:buFontTx/>
              <a:buNone/>
              <a:defRPr sz="900"/>
            </a:lvl4pPr>
            <a:lvl5pPr marL="0" indent="0">
              <a:spcBef>
                <a:spcPts val="0"/>
              </a:spcBef>
              <a:buFontTx/>
              <a:buNone/>
              <a:defRPr sz="900"/>
            </a:lvl5pPr>
            <a:lvl6pPr marL="0" indent="0">
              <a:spcBef>
                <a:spcPts val="0"/>
              </a:spcBef>
              <a:buFontTx/>
              <a:buNone/>
              <a:defRPr sz="900"/>
            </a:lvl6pPr>
            <a:lvl7pPr marL="0" indent="0">
              <a:spcBef>
                <a:spcPts val="0"/>
              </a:spcBef>
              <a:buFontTx/>
              <a:buNone/>
              <a:defRPr sz="900"/>
            </a:lvl7pPr>
            <a:lvl8pPr marL="0" indent="0">
              <a:spcBef>
                <a:spcPts val="0"/>
              </a:spcBef>
              <a:buFontTx/>
              <a:buNone/>
              <a:defRPr sz="900"/>
            </a:lvl8pPr>
            <a:lvl9pPr marL="0" indent="0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[Footnotes/references, if needed]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0E8758F0-5A01-0D46-B1F0-D6A1DE433673}"/>
              </a:ext>
            </a:extLst>
          </p:cNvPr>
          <p:cNvSpPr txBox="1">
            <a:spLocks/>
          </p:cNvSpPr>
          <p:nvPr userDrawn="1"/>
        </p:nvSpPr>
        <p:spPr>
          <a:xfrm>
            <a:off x="609600" y="6312877"/>
            <a:ext cx="2514600" cy="2708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</a:rPr>
              <a:t>© 2022 W. L. Gore &amp; Associates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70E78E3-311E-6346-910A-75FC2DA895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B89982D7-BF15-A047-941C-8F354623B1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44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s">
            <a:extLst>
              <a:ext uri="{FF2B5EF4-FFF2-40B4-BE49-F238E27FC236}">
                <a16:creationId xmlns:a16="http://schemas.microsoft.com/office/drawing/2014/main" id="{058BFB4D-10E3-6241-AB27-F03D25CD6917}"/>
              </a:ext>
            </a:extLst>
          </p:cNvPr>
          <p:cNvGrpSpPr/>
          <p:nvPr userDrawn="1"/>
        </p:nvGrpSpPr>
        <p:grpSpPr>
          <a:xfrm>
            <a:off x="0" y="0"/>
            <a:ext cx="12192000" cy="5522245"/>
            <a:chOff x="0" y="0"/>
            <a:chExt cx="9144000" cy="4141684"/>
          </a:xfrm>
        </p:grpSpPr>
        <p:pic>
          <p:nvPicPr>
            <p:cNvPr id="9" name="White Shape Top">
              <a:extLst>
                <a:ext uri="{FF2B5EF4-FFF2-40B4-BE49-F238E27FC236}">
                  <a16:creationId xmlns:a16="http://schemas.microsoft.com/office/drawing/2014/main" id="{FE1AD9AF-4ADF-0441-9005-A030397D6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5880100" y="0"/>
              <a:ext cx="3263900" cy="1562100"/>
            </a:xfrm>
            <a:prstGeom prst="rect">
              <a:avLst/>
            </a:prstGeom>
          </p:spPr>
        </p:pic>
        <p:sp>
          <p:nvSpPr>
            <p:cNvPr id="6" name="Primary Graphic">
              <a:extLst>
                <a:ext uri="{FF2B5EF4-FFF2-40B4-BE49-F238E27FC236}">
                  <a16:creationId xmlns:a16="http://schemas.microsoft.com/office/drawing/2014/main" id="{F692F153-190C-E746-BE8B-069E007A5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7178040" cy="4141684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  <p:sp>
        <p:nvSpPr>
          <p:cNvPr id="7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600" y="620724"/>
            <a:ext cx="5486400" cy="137137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8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600" y="2219323"/>
            <a:ext cx="3608071" cy="8724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[Optional section subtitle]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57B4DB6B-598E-3F46-85B4-9E2EDB11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s">
            <a:extLst>
              <a:ext uri="{FF2B5EF4-FFF2-40B4-BE49-F238E27FC236}">
                <a16:creationId xmlns:a16="http://schemas.microsoft.com/office/drawing/2014/main" id="{3357DAC2-1C3A-2147-8225-81AABC5AB345}"/>
              </a:ext>
            </a:extLst>
          </p:cNvPr>
          <p:cNvGrpSpPr/>
          <p:nvPr userDrawn="1"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pic>
          <p:nvPicPr>
            <p:cNvPr id="4" name="White Shape Bottom">
              <a:extLst>
                <a:ext uri="{FF2B5EF4-FFF2-40B4-BE49-F238E27FC236}">
                  <a16:creationId xmlns:a16="http://schemas.microsoft.com/office/drawing/2014/main" id="{FA53F2D5-9B3F-CE4A-A2B9-CF88DB07E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2997200"/>
              <a:ext cx="12192000" cy="3860800"/>
            </a:xfrm>
            <a:prstGeom prst="rect">
              <a:avLst/>
            </a:prstGeom>
            <a:noFill/>
          </p:spPr>
        </p:pic>
        <p:pic>
          <p:nvPicPr>
            <p:cNvPr id="3" name="White Shape Top">
              <a:extLst>
                <a:ext uri="{FF2B5EF4-FFF2-40B4-BE49-F238E27FC236}">
                  <a16:creationId xmlns:a16="http://schemas.microsoft.com/office/drawing/2014/main" id="{B89B9741-5E4B-D74D-B5BB-E88F0235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6896100" y="0"/>
              <a:ext cx="5295900" cy="4737100"/>
            </a:xfrm>
            <a:prstGeom prst="rect">
              <a:avLst/>
            </a:prstGeom>
          </p:spPr>
        </p:pic>
        <p:sp>
          <p:nvSpPr>
            <p:cNvPr id="10" name="Primary Graphic">
              <a:extLst>
                <a:ext uri="{FF2B5EF4-FFF2-40B4-BE49-F238E27FC236}">
                  <a16:creationId xmlns:a16="http://schemas.microsoft.com/office/drawing/2014/main" id="{FA6F6E94-1051-42FE-AF48-EAE86A521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1917701"/>
              <a:ext cx="12188952" cy="4940301"/>
            </a:xfrm>
            <a:custGeom>
              <a:avLst/>
              <a:gdLst>
                <a:gd name="connsiteX0" fmla="*/ 0 w 12188952"/>
                <a:gd name="connsiteY0" fmla="*/ 0 h 4940301"/>
                <a:gd name="connsiteX1" fmla="*/ 12188952 w 12188952"/>
                <a:gd name="connsiteY1" fmla="*/ 0 h 4940301"/>
                <a:gd name="connsiteX2" fmla="*/ 3626812 w 12188952"/>
                <a:gd name="connsiteY2" fmla="*/ 4940301 h 4940301"/>
                <a:gd name="connsiteX3" fmla="*/ 0 w 12188952"/>
                <a:gd name="connsiteY3" fmla="*/ 4940301 h 494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8952" h="4940301">
                  <a:moveTo>
                    <a:pt x="0" y="0"/>
                  </a:moveTo>
                  <a:lnTo>
                    <a:pt x="12188952" y="0"/>
                  </a:lnTo>
                  <a:lnTo>
                    <a:pt x="3626812" y="4940301"/>
                  </a:lnTo>
                  <a:lnTo>
                    <a:pt x="0" y="4940301"/>
                  </a:lnTo>
                  <a:close/>
                </a:path>
              </a:pathLst>
            </a:custGeom>
            <a:gradFill>
              <a:gsLst>
                <a:gs pos="78000">
                  <a:srgbClr val="DC0A00">
                    <a:alpha val="89804"/>
                  </a:srgbClr>
                </a:gs>
                <a:gs pos="57000">
                  <a:srgbClr val="F00F00">
                    <a:alpha val="90000"/>
                  </a:srgbClr>
                </a:gs>
                <a:gs pos="24000">
                  <a:srgbClr val="F00F00">
                    <a:alpha val="90000"/>
                  </a:srgbClr>
                </a:gs>
                <a:gs pos="0">
                  <a:srgbClr val="F00F00">
                    <a:alpha val="45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/>
            </a:p>
          </p:txBody>
        </p:sp>
      </p:grpSp>
      <p:sp>
        <p:nvSpPr>
          <p:cNvPr id="7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599" y="2423160"/>
            <a:ext cx="5303839" cy="13684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8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600" y="3931920"/>
            <a:ext cx="5303838" cy="8724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[Optional section subtitle]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31C88EE-69A8-C64D-9E4A-D651F1182C2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27888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 - Dark Photo">
    <p:bg>
      <p:bgPr>
        <a:gradFill>
          <a:gsLst>
            <a:gs pos="0">
              <a:srgbClr val="D9D9D9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s">
            <a:extLst>
              <a:ext uri="{FF2B5EF4-FFF2-40B4-BE49-F238E27FC236}">
                <a16:creationId xmlns:a16="http://schemas.microsoft.com/office/drawing/2014/main" id="{881B4BE1-F72A-6549-A797-575480F5DECE}"/>
              </a:ext>
            </a:extLst>
          </p:cNvPr>
          <p:cNvGrpSpPr/>
          <p:nvPr userDrawn="1"/>
        </p:nvGrpSpPr>
        <p:grpSpPr>
          <a:xfrm>
            <a:off x="0" y="0"/>
            <a:ext cx="12192000" cy="6695162"/>
            <a:chOff x="0" y="0"/>
            <a:chExt cx="9144000" cy="5021371"/>
          </a:xfrm>
        </p:grpSpPr>
        <p:pic>
          <p:nvPicPr>
            <p:cNvPr id="10" name="White Shape Top">
              <a:extLst>
                <a:ext uri="{FF2B5EF4-FFF2-40B4-BE49-F238E27FC236}">
                  <a16:creationId xmlns:a16="http://schemas.microsoft.com/office/drawing/2014/main" id="{CFA6FF32-FF1B-FE48-BA2B-F02678228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5880100" y="0"/>
              <a:ext cx="3263900" cy="15621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7178040" cy="4141684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7" name="Brand Promise" descr="Together, improving life">
              <a:extLst>
                <a:ext uri="{FF2B5EF4-FFF2-40B4-BE49-F238E27FC236}">
                  <a16:creationId xmlns:a16="http://schemas.microsoft.com/office/drawing/2014/main" id="{5209AEC2-8A68-8D41-A498-1EB3312BF8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63474" y="4533138"/>
              <a:ext cx="1764792" cy="292016"/>
            </a:xfrm>
            <a:prstGeom prst="rect">
              <a:avLst/>
            </a:prstGeom>
          </p:spPr>
        </p:pic>
        <p:pic>
          <p:nvPicPr>
            <p:cNvPr id="5" name="Logo" descr="Gore">
              <a:extLst>
                <a:ext uri="{FF2B5EF4-FFF2-40B4-BE49-F238E27FC236}">
                  <a16:creationId xmlns:a16="http://schemas.microsoft.com/office/drawing/2014/main" id="{7A9CDFD2-E6CF-6247-A373-88209764E8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01839" y="4176522"/>
              <a:ext cx="1435608" cy="844849"/>
            </a:xfrm>
            <a:prstGeom prst="rect">
              <a:avLst/>
            </a:prstGeom>
          </p:spPr>
        </p:pic>
      </p:grp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57E11AC0-28FF-474C-9576-B6DC92A3E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9600" y="259404"/>
            <a:ext cx="5486400" cy="17326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12" name="Subtitle Placeholder">
            <a:extLst>
              <a:ext uri="{FF2B5EF4-FFF2-40B4-BE49-F238E27FC236}">
                <a16:creationId xmlns:a16="http://schemas.microsoft.com/office/drawing/2014/main" id="{94E64BFA-62EE-9C45-85DC-5E80F698D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09599" y="2219325"/>
            <a:ext cx="3608071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D25596B6-EC3F-B94B-ADB1-3DC6BAC64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09600" y="3299664"/>
            <a:ext cx="2606676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AFD9F7C-1F1C-9748-9C62-AFC6BE4318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itle Placeholder">
            <a:extLst>
              <a:ext uri="{FF2B5EF4-FFF2-40B4-BE49-F238E27FC236}">
                <a16:creationId xmlns:a16="http://schemas.microsoft.com/office/drawing/2014/main" id="{DC6E63A2-5B81-0E42-9BCB-B8BAEAC0D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68680"/>
            <a:ext cx="10972800" cy="8229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8" name="Subtitle Placeholder">
            <a:extLst>
              <a:ext uri="{FF2B5EF4-FFF2-40B4-BE49-F238E27FC236}">
                <a16:creationId xmlns:a16="http://schemas.microsoft.com/office/drawing/2014/main" id="{594572B5-3780-B645-822C-C55100685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737360"/>
            <a:ext cx="10972800" cy="5029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600" cap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[Optional slide subtitle]</a:t>
            </a:r>
          </a:p>
        </p:txBody>
      </p:sp>
    </p:spTree>
    <p:extLst>
      <p:ext uri="{BB962C8B-B14F-4D97-AF65-F5344CB8AC3E}">
        <p14:creationId xmlns:p14="http://schemas.microsoft.com/office/powerpoint/2010/main" val="5653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1"/>
          </p:nvPr>
        </p:nvSpPr>
        <p:spPr>
          <a:xfrm>
            <a:off x="3444240" y="6312877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"/>
          <p:cNvSpPr>
            <a:spLocks noGrp="1"/>
          </p:cNvSpPr>
          <p:nvPr>
            <p:ph type="dt" sz="half" idx="10"/>
          </p:nvPr>
        </p:nvSpPr>
        <p:spPr>
          <a:xfrm>
            <a:off x="9067800" y="6312877"/>
            <a:ext cx="2057400" cy="270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 Slide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s">
            <a:extLst>
              <a:ext uri="{FF2B5EF4-FFF2-40B4-BE49-F238E27FC236}">
                <a16:creationId xmlns:a16="http://schemas.microsoft.com/office/drawing/2014/main" id="{BB0115E1-1A24-9948-A5CA-31500146668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White Shape Bottom">
              <a:extLst>
                <a:ext uri="{FF2B5EF4-FFF2-40B4-BE49-F238E27FC236}">
                  <a16:creationId xmlns:a16="http://schemas.microsoft.com/office/drawing/2014/main" id="{4FDFA93F-D31D-774A-89EE-773AFEA40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2997200"/>
              <a:ext cx="12192000" cy="3860800"/>
            </a:xfrm>
            <a:prstGeom prst="rect">
              <a:avLst/>
            </a:prstGeom>
            <a:noFill/>
          </p:spPr>
        </p:pic>
        <p:pic>
          <p:nvPicPr>
            <p:cNvPr id="11" name="White Shape Top">
              <a:extLst>
                <a:ext uri="{FF2B5EF4-FFF2-40B4-BE49-F238E27FC236}">
                  <a16:creationId xmlns:a16="http://schemas.microsoft.com/office/drawing/2014/main" id="{E79D92B9-2C88-4A4D-9D3E-5030196EF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6893052" y="0"/>
              <a:ext cx="5295900" cy="4737100"/>
            </a:xfrm>
            <a:prstGeom prst="rect">
              <a:avLst/>
            </a:prstGeom>
          </p:spPr>
        </p:pic>
        <p:sp>
          <p:nvSpPr>
            <p:cNvPr id="12" name="Primary Graphic">
              <a:extLst>
                <a:ext uri="{FF2B5EF4-FFF2-40B4-BE49-F238E27FC236}">
                  <a16:creationId xmlns:a16="http://schemas.microsoft.com/office/drawing/2014/main" id="{956F0968-03B3-4C7D-8EED-1C0E54E53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1097280"/>
              <a:ext cx="12188952" cy="5760720"/>
            </a:xfrm>
            <a:custGeom>
              <a:avLst/>
              <a:gdLst>
                <a:gd name="connsiteX0" fmla="*/ 0 w 12188952"/>
                <a:gd name="connsiteY0" fmla="*/ 0 h 5760720"/>
                <a:gd name="connsiteX1" fmla="*/ 12188952 w 12188952"/>
                <a:gd name="connsiteY1" fmla="*/ 0 h 5760720"/>
                <a:gd name="connsiteX2" fmla="*/ 2204926 w 12188952"/>
                <a:gd name="connsiteY2" fmla="*/ 5760720 h 5760720"/>
                <a:gd name="connsiteX3" fmla="*/ 0 w 12188952"/>
                <a:gd name="connsiteY3" fmla="*/ 5760720 h 576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8952" h="5760720">
                  <a:moveTo>
                    <a:pt x="0" y="0"/>
                  </a:moveTo>
                  <a:lnTo>
                    <a:pt x="12188952" y="0"/>
                  </a:lnTo>
                  <a:lnTo>
                    <a:pt x="2204926" y="5760720"/>
                  </a:lnTo>
                  <a:lnTo>
                    <a:pt x="0" y="5760720"/>
                  </a:lnTo>
                  <a:close/>
                </a:path>
              </a:pathLst>
            </a:custGeom>
            <a:gradFill>
              <a:gsLst>
                <a:gs pos="79000">
                  <a:srgbClr val="DC0A00">
                    <a:alpha val="89804"/>
                  </a:srgbClr>
                </a:gs>
                <a:gs pos="58000">
                  <a:srgbClr val="F00F00">
                    <a:alpha val="90000"/>
                  </a:srgbClr>
                </a:gs>
                <a:gs pos="26000">
                  <a:srgbClr val="F00F00">
                    <a:alpha val="90000"/>
                  </a:srgbClr>
                </a:gs>
                <a:gs pos="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/>
            </a:p>
          </p:txBody>
        </p:sp>
        <p:pic>
          <p:nvPicPr>
            <p:cNvPr id="13" name="Brand Promise" descr="Together, improving life">
              <a:extLst>
                <a:ext uri="{FF2B5EF4-FFF2-40B4-BE49-F238E27FC236}">
                  <a16:creationId xmlns:a16="http://schemas.microsoft.com/office/drawing/2014/main" id="{49D18400-4F95-CB48-A3C0-736B596E33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632" y="6044185"/>
              <a:ext cx="2353056" cy="389355"/>
            </a:xfrm>
            <a:prstGeom prst="rect">
              <a:avLst/>
            </a:prstGeom>
          </p:spPr>
        </p:pic>
        <p:pic>
          <p:nvPicPr>
            <p:cNvPr id="14" name="Logo" descr="Gore">
              <a:extLst>
                <a:ext uri="{FF2B5EF4-FFF2-40B4-BE49-F238E27FC236}">
                  <a16:creationId xmlns:a16="http://schemas.microsoft.com/office/drawing/2014/main" id="{D65B9961-0611-B848-A571-AE90F5DBF3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</p:grpSp>
      <p:sp>
        <p:nvSpPr>
          <p:cNvPr id="7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600" y="1476334"/>
            <a:ext cx="5303838" cy="1369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[Bumper slide title]</a:t>
            </a:r>
          </a:p>
        </p:txBody>
      </p:sp>
      <p:sp>
        <p:nvSpPr>
          <p:cNvPr id="8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600" y="3076534"/>
            <a:ext cx="5303838" cy="8724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[Optional bumper slide subtitle]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8095DA25-52C6-5146-AB98-72FB64A0D5C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 Slide - Photo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s">
            <a:extLst>
              <a:ext uri="{FF2B5EF4-FFF2-40B4-BE49-F238E27FC236}">
                <a16:creationId xmlns:a16="http://schemas.microsoft.com/office/drawing/2014/main" id="{B8C871D0-AC42-044D-AC35-50B0A41764B1}"/>
              </a:ext>
            </a:extLst>
          </p:cNvPr>
          <p:cNvGrpSpPr/>
          <p:nvPr userDrawn="1"/>
        </p:nvGrpSpPr>
        <p:grpSpPr>
          <a:xfrm>
            <a:off x="0" y="3664085"/>
            <a:ext cx="12192000" cy="3193915"/>
            <a:chOff x="0" y="3664085"/>
            <a:chExt cx="12192000" cy="3193915"/>
          </a:xfrm>
        </p:grpSpPr>
        <p:pic>
          <p:nvPicPr>
            <p:cNvPr id="10" name="White Shape Bottom">
              <a:extLst>
                <a:ext uri="{FF2B5EF4-FFF2-40B4-BE49-F238E27FC236}">
                  <a16:creationId xmlns:a16="http://schemas.microsoft.com/office/drawing/2014/main" id="{63FA2AD5-4EB3-A94C-AD0D-627051BC6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4978400"/>
              <a:ext cx="12192000" cy="1879600"/>
            </a:xfrm>
            <a:prstGeom prst="rect">
              <a:avLst/>
            </a:prstGeom>
            <a:noFill/>
          </p:spPr>
        </p:pic>
        <p:sp>
          <p:nvSpPr>
            <p:cNvPr id="16" name="Primary Graphic">
              <a:extLst>
                <a:ext uri="{FF2B5EF4-FFF2-40B4-BE49-F238E27FC236}">
                  <a16:creationId xmlns:a16="http://schemas.microsoft.com/office/drawing/2014/main" id="{6DD98477-E3ED-4245-ADEE-4311DDEAC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048" y="3664085"/>
              <a:ext cx="12188952" cy="3193915"/>
            </a:xfrm>
            <a:custGeom>
              <a:avLst/>
              <a:gdLst>
                <a:gd name="connsiteX0" fmla="*/ 0 w 12188952"/>
                <a:gd name="connsiteY0" fmla="*/ 0 h 3193915"/>
                <a:gd name="connsiteX1" fmla="*/ 12188952 w 12188952"/>
                <a:gd name="connsiteY1" fmla="*/ 0 h 3193915"/>
                <a:gd name="connsiteX2" fmla="*/ 6653511 w 12188952"/>
                <a:gd name="connsiteY2" fmla="*/ 3193915 h 3193915"/>
                <a:gd name="connsiteX3" fmla="*/ 0 w 12188952"/>
                <a:gd name="connsiteY3" fmla="*/ 3193915 h 319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8952" h="3193915">
                  <a:moveTo>
                    <a:pt x="0" y="0"/>
                  </a:moveTo>
                  <a:lnTo>
                    <a:pt x="12188952" y="0"/>
                  </a:lnTo>
                  <a:lnTo>
                    <a:pt x="6653511" y="3193915"/>
                  </a:lnTo>
                  <a:lnTo>
                    <a:pt x="0" y="3193915"/>
                  </a:lnTo>
                  <a:close/>
                </a:path>
              </a:pathLst>
            </a:custGeom>
            <a:gradFill>
              <a:gsLst>
                <a:gs pos="76000">
                  <a:srgbClr val="DC0A00">
                    <a:alpha val="89804"/>
                  </a:srgbClr>
                </a:gs>
                <a:gs pos="53000">
                  <a:srgbClr val="F00F00">
                    <a:alpha val="90000"/>
                  </a:srgbClr>
                </a:gs>
                <a:gs pos="18000">
                  <a:srgbClr val="F00F00">
                    <a:alpha val="90000"/>
                  </a:srgbClr>
                </a:gs>
                <a:gs pos="0">
                  <a:srgbClr val="F00F00">
                    <a:alpha val="5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/>
            </a:p>
          </p:txBody>
        </p:sp>
        <p:pic>
          <p:nvPicPr>
            <p:cNvPr id="15" name="Brand Promise" descr="Together, improving life">
              <a:extLst>
                <a:ext uri="{FF2B5EF4-FFF2-40B4-BE49-F238E27FC236}">
                  <a16:creationId xmlns:a16="http://schemas.microsoft.com/office/drawing/2014/main" id="{80ECD51E-CC49-4D5C-9DA7-FAE405CD7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632" y="6044184"/>
              <a:ext cx="2353056" cy="389355"/>
            </a:xfrm>
            <a:prstGeom prst="rect">
              <a:avLst/>
            </a:prstGeom>
          </p:spPr>
        </p:pic>
        <p:pic>
          <p:nvPicPr>
            <p:cNvPr id="11" name="Logo" descr="Gore">
              <a:extLst>
                <a:ext uri="{FF2B5EF4-FFF2-40B4-BE49-F238E27FC236}">
                  <a16:creationId xmlns:a16="http://schemas.microsoft.com/office/drawing/2014/main" id="{722F59F0-A114-4736-A7D9-85956DAD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</p:grpSp>
      <p:sp>
        <p:nvSpPr>
          <p:cNvPr id="7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599" y="3977640"/>
            <a:ext cx="7558089" cy="9100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[Bumper slide title]</a:t>
            </a:r>
          </a:p>
        </p:txBody>
      </p:sp>
      <p:sp>
        <p:nvSpPr>
          <p:cNvPr id="8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599" y="5029200"/>
            <a:ext cx="7558089" cy="6837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[Optional bumper slide subtitle]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A56A5B4-5C5E-F444-90F8-FA1CECD357D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09599" y="365760"/>
            <a:ext cx="5303520" cy="270803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s">
            <a:extLst>
              <a:ext uri="{FF2B5EF4-FFF2-40B4-BE49-F238E27FC236}">
                <a16:creationId xmlns:a16="http://schemas.microsoft.com/office/drawing/2014/main" id="{78D0D9B1-B861-244E-8C77-E13CDC8D7C8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White Shape Bottom">
              <a:extLst>
                <a:ext uri="{FF2B5EF4-FFF2-40B4-BE49-F238E27FC236}">
                  <a16:creationId xmlns:a16="http://schemas.microsoft.com/office/drawing/2014/main" id="{57E3A388-9197-F642-BA1C-2C9FFFA5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4978400"/>
              <a:ext cx="12192000" cy="1879600"/>
            </a:xfrm>
            <a:prstGeom prst="rect">
              <a:avLst/>
            </a:prstGeom>
            <a:noFill/>
          </p:spPr>
        </p:pic>
        <p:pic>
          <p:nvPicPr>
            <p:cNvPr id="24" name="White Shape Top">
              <a:extLst>
                <a:ext uri="{FF2B5EF4-FFF2-40B4-BE49-F238E27FC236}">
                  <a16:creationId xmlns:a16="http://schemas.microsoft.com/office/drawing/2014/main" id="{DC413D9F-D9F5-3449-A4F2-6F56E78B8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7840133" y="0"/>
              <a:ext cx="4351867" cy="2082800"/>
            </a:xfrm>
            <a:prstGeom prst="rect">
              <a:avLst/>
            </a:prstGeom>
          </p:spPr>
        </p:pic>
        <p:sp>
          <p:nvSpPr>
            <p:cNvPr id="25" name="Primary Graphic">
              <a:extLst>
                <a:ext uri="{FF2B5EF4-FFF2-40B4-BE49-F238E27FC236}">
                  <a16:creationId xmlns:a16="http://schemas.microsoft.com/office/drawing/2014/main" id="{00C37126-CCB1-AB49-A332-C0759BE13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9570720" cy="5522245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28" name="Brand Promise" descr="Together, improving life">
              <a:extLst>
                <a:ext uri="{FF2B5EF4-FFF2-40B4-BE49-F238E27FC236}">
                  <a16:creationId xmlns:a16="http://schemas.microsoft.com/office/drawing/2014/main" id="{F56CB0BB-D8C8-A544-A178-FF1D06C3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293" y="6044184"/>
              <a:ext cx="2353056" cy="389355"/>
            </a:xfrm>
            <a:prstGeom prst="rect">
              <a:avLst/>
            </a:prstGeom>
          </p:spPr>
        </p:pic>
        <p:pic>
          <p:nvPicPr>
            <p:cNvPr id="27" name="Logo" descr="Gore">
              <a:extLst>
                <a:ext uri="{FF2B5EF4-FFF2-40B4-BE49-F238E27FC236}">
                  <a16:creationId xmlns:a16="http://schemas.microsoft.com/office/drawing/2014/main" id="{298FDF5D-86A5-EC45-9615-7EB59239F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  <p:sp>
          <p:nvSpPr>
            <p:cNvPr id="2" name="Thank You">
              <a:extLst>
                <a:ext uri="{FF2B5EF4-FFF2-40B4-BE49-F238E27FC236}">
                  <a16:creationId xmlns:a16="http://schemas.microsoft.com/office/drawing/2014/main" id="{191FB81D-D66D-B94C-B2F2-7B30043FB342}"/>
                </a:ext>
              </a:extLst>
            </p:cNvPr>
            <p:cNvSpPr txBox="1"/>
            <p:nvPr userDrawn="1"/>
          </p:nvSpPr>
          <p:spPr bwMode="gray">
            <a:xfrm>
              <a:off x="609600" y="579121"/>
              <a:ext cx="5486400" cy="1412983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SzPct val="120000"/>
                <a:buFontTx/>
                <a:buNone/>
              </a:pPr>
              <a:r>
                <a:rPr lang="en-US" sz="2800" cap="all" baseline="0" dirty="0">
                  <a:solidFill>
                    <a:schemeClr val="bg1"/>
                  </a:solidFill>
                </a:rPr>
                <a:t>Thank you</a:t>
              </a:r>
            </a:p>
          </p:txBody>
        </p:sp>
      </p:grp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F12781D7-7E45-0747-8EAF-70489EFB94F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6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Leg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eader Band">
            <a:extLst>
              <a:ext uri="{FF2B5EF4-FFF2-40B4-BE49-F238E27FC236}">
                <a16:creationId xmlns:a16="http://schemas.microsoft.com/office/drawing/2014/main" id="{5F863363-121D-EF44-B1C4-06AC7F1A4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hidden">
          <a:xfrm>
            <a:off x="1" y="0"/>
            <a:ext cx="12188952" cy="365760"/>
          </a:xfrm>
          <a:prstGeom prst="rect">
            <a:avLst/>
          </a:prstGeom>
        </p:spPr>
      </p:pic>
      <p:pic>
        <p:nvPicPr>
          <p:cNvPr id="12" name="Brand Promise" descr="Together, improving life">
            <a:extLst>
              <a:ext uri="{FF2B5EF4-FFF2-40B4-BE49-F238E27FC236}">
                <a16:creationId xmlns:a16="http://schemas.microsoft.com/office/drawing/2014/main" id="{4F6320BB-62DA-5041-883E-33A71B4DB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753" y="784335"/>
            <a:ext cx="2353056" cy="389355"/>
          </a:xfrm>
          <a:prstGeom prst="rect">
            <a:avLst/>
          </a:prstGeom>
        </p:spPr>
      </p:pic>
      <p:pic>
        <p:nvPicPr>
          <p:cNvPr id="9" name="Logo" descr="Gore">
            <a:extLst>
              <a:ext uri="{FF2B5EF4-FFF2-40B4-BE49-F238E27FC236}">
                <a16:creationId xmlns:a16="http://schemas.microsoft.com/office/drawing/2014/main" id="{BFF380DB-E32A-BD4A-9FCE-B7CB3C7662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85" y="5568696"/>
            <a:ext cx="1914144" cy="1126465"/>
          </a:xfrm>
          <a:prstGeom prst="rect">
            <a:avLst/>
          </a:prstGeom>
        </p:spPr>
      </p:pic>
      <p:sp>
        <p:nvSpPr>
          <p:cNvPr id="7" name="Address">
            <a:extLst>
              <a:ext uri="{FF2B5EF4-FFF2-40B4-BE49-F238E27FC236}">
                <a16:creationId xmlns:a16="http://schemas.microsoft.com/office/drawing/2014/main" id="{4C934E5D-901D-674A-BDA8-DB5590B4325C}"/>
              </a:ext>
            </a:extLst>
          </p:cNvPr>
          <p:cNvSpPr txBox="1"/>
          <p:nvPr userDrawn="1"/>
        </p:nvSpPr>
        <p:spPr>
          <a:xfrm>
            <a:off x="609601" y="5728970"/>
            <a:ext cx="5303837" cy="5943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Verdana"/>
              <a:buNone/>
            </a:pPr>
            <a:r>
              <a:rPr lang="en-US" sz="900" b="1" dirty="0"/>
              <a:t>W. L. Gore &amp; Associates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Verdana"/>
              <a:buNone/>
            </a:pPr>
            <a:r>
              <a:rPr lang="en-US" sz="900" dirty="0"/>
              <a:t>000 Street Address, City, ST 00000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Verdana"/>
              <a:buNone/>
            </a:pPr>
            <a:r>
              <a:rPr lang="en-US" sz="900" b="1" dirty="0"/>
              <a:t>T</a:t>
            </a:r>
            <a:r>
              <a:rPr lang="en-US" sz="900" dirty="0"/>
              <a:t> 000 000 0000   </a:t>
            </a:r>
            <a:r>
              <a:rPr lang="en-US" sz="900" b="1" dirty="0"/>
              <a:t>F</a:t>
            </a:r>
            <a:r>
              <a:rPr lang="en-US" sz="900" dirty="0"/>
              <a:t> 000 000 0000   </a:t>
            </a:r>
            <a:r>
              <a:rPr lang="en-US" sz="900" dirty="0" err="1"/>
              <a:t>gore.com</a:t>
            </a:r>
            <a:endParaRPr lang="en-US" sz="900" dirty="0"/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063155DC-D131-244A-8CF2-C7AF3F79E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5547360"/>
            <a:ext cx="10972800" cy="0"/>
          </a:xfrm>
          <a:prstGeom prst="line">
            <a:avLst/>
          </a:prstGeom>
          <a:ln w="6350" cap="flat">
            <a:solidFill>
              <a:srgbClr val="F00F00"/>
            </a:solidFill>
          </a:ln>
        </p:spPr>
        <p:style>
          <a:lnRef idx="1">
            <a:schemeClr val="dk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" name="Copyright">
            <a:extLst>
              <a:ext uri="{FF2B5EF4-FFF2-40B4-BE49-F238E27FC236}">
                <a16:creationId xmlns:a16="http://schemas.microsoft.com/office/drawing/2014/main" id="{06F9BA3A-F27B-D341-9ABB-0C9062B8ECE6}"/>
              </a:ext>
            </a:extLst>
          </p:cNvPr>
          <p:cNvSpPr txBox="1"/>
          <p:nvPr userDrawn="1"/>
        </p:nvSpPr>
        <p:spPr>
          <a:xfrm>
            <a:off x="609600" y="5114713"/>
            <a:ext cx="10972800" cy="1955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Verdana"/>
              <a:buNone/>
            </a:pPr>
            <a:r>
              <a:rPr lang="en-US" sz="900" dirty="0">
                <a:solidFill>
                  <a:schemeClr val="tx2"/>
                </a:solidFill>
              </a:rPr>
              <a:t>GORE, </a:t>
            </a:r>
            <a:r>
              <a:rPr lang="en-US" sz="900" i="1" dirty="0">
                <a:solidFill>
                  <a:schemeClr val="tx2"/>
                </a:solidFill>
              </a:rPr>
              <a:t>Together, improving life</a:t>
            </a:r>
            <a:r>
              <a:rPr lang="en-US" sz="900" dirty="0">
                <a:solidFill>
                  <a:schemeClr val="tx2"/>
                </a:solidFill>
              </a:rPr>
              <a:t> and designs are trademarks of W. L. Gore &amp; Associates. © 2020 W. L. Gore &amp; Associates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DA89568-3329-FB48-BB0A-CCBE1ED405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699"/>
            <a:ext cx="10972800" cy="3197013"/>
          </a:xfrm>
          <a:prstGeom prst="rect">
            <a:avLst/>
          </a:prstGeom>
        </p:spPr>
        <p:txBody>
          <a:bodyPr bIns="18288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[Additional legal text]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65B1B176-D786-2F47-826D-734EA37F0D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794028"/>
            <a:ext cx="5303520" cy="270803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 Slide - Leg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eader Band">
            <a:extLst>
              <a:ext uri="{FF2B5EF4-FFF2-40B4-BE49-F238E27FC236}">
                <a16:creationId xmlns:a16="http://schemas.microsoft.com/office/drawing/2014/main" id="{5F863363-121D-EF44-B1C4-06AC7F1A4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hidden">
          <a:xfrm>
            <a:off x="1" y="0"/>
            <a:ext cx="12188952" cy="365760"/>
          </a:xfrm>
          <a:prstGeom prst="rect">
            <a:avLst/>
          </a:prstGeom>
        </p:spPr>
      </p:pic>
      <p:pic>
        <p:nvPicPr>
          <p:cNvPr id="12" name="Brand Promise" descr="Together, improving life">
            <a:extLst>
              <a:ext uri="{FF2B5EF4-FFF2-40B4-BE49-F238E27FC236}">
                <a16:creationId xmlns:a16="http://schemas.microsoft.com/office/drawing/2014/main" id="{4F6320BB-62DA-5041-883E-33A71B4DB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753" y="784335"/>
            <a:ext cx="2353056" cy="389355"/>
          </a:xfrm>
          <a:prstGeom prst="rect">
            <a:avLst/>
          </a:prstGeom>
        </p:spPr>
      </p:pic>
      <p:pic>
        <p:nvPicPr>
          <p:cNvPr id="9" name="Logo" descr="Gore">
            <a:extLst>
              <a:ext uri="{FF2B5EF4-FFF2-40B4-BE49-F238E27FC236}">
                <a16:creationId xmlns:a16="http://schemas.microsoft.com/office/drawing/2014/main" id="{BFF380DB-E32A-BD4A-9FCE-B7CB3C7662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85" y="5568696"/>
            <a:ext cx="1914144" cy="1126465"/>
          </a:xfrm>
          <a:prstGeom prst="rect">
            <a:avLst/>
          </a:prstGeom>
        </p:spPr>
      </p:pic>
      <p:sp>
        <p:nvSpPr>
          <p:cNvPr id="7" name="Address">
            <a:extLst>
              <a:ext uri="{FF2B5EF4-FFF2-40B4-BE49-F238E27FC236}">
                <a16:creationId xmlns:a16="http://schemas.microsoft.com/office/drawing/2014/main" id="{4C934E5D-901D-674A-BDA8-DB5590B4325C}"/>
              </a:ext>
            </a:extLst>
          </p:cNvPr>
          <p:cNvSpPr txBox="1"/>
          <p:nvPr userDrawn="1"/>
        </p:nvSpPr>
        <p:spPr>
          <a:xfrm>
            <a:off x="609601" y="5728970"/>
            <a:ext cx="5303837" cy="5943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0000"/>
              <a:buFont typeface="Verdana"/>
              <a:buNone/>
            </a:pPr>
            <a:r>
              <a:rPr lang="en-US" sz="900" b="1" dirty="0"/>
              <a:t>W. L. Gore &amp; Associates</a:t>
            </a:r>
          </a:p>
          <a:p>
            <a:r>
              <a:rPr lang="en-US" sz="900" dirty="0">
                <a:solidFill>
                  <a:srgbClr val="211D1E"/>
                </a:solidFill>
                <a:effectLst/>
                <a:latin typeface="Helvetica" pitchFamily="2" charset="0"/>
              </a:rPr>
              <a:t>Flagstaff, AZ 86004 </a:t>
            </a:r>
          </a:p>
          <a:p>
            <a:r>
              <a:rPr lang="en-US" sz="900" b="1" dirty="0">
                <a:solidFill>
                  <a:srgbClr val="211D1E"/>
                </a:solidFill>
                <a:effectLst/>
                <a:latin typeface="Helvetica" pitchFamily="2" charset="0"/>
              </a:rPr>
              <a:t>Asia Pacific </a:t>
            </a:r>
            <a:r>
              <a:rPr lang="en-US" sz="900" dirty="0">
                <a:solidFill>
                  <a:srgbClr val="211D1E"/>
                </a:solidFill>
                <a:effectLst/>
                <a:latin typeface="Helvetica" pitchFamily="2" charset="0"/>
              </a:rPr>
              <a:t>+65 67332882    </a:t>
            </a:r>
            <a:r>
              <a:rPr lang="en-US" sz="900" b="1" dirty="0">
                <a:solidFill>
                  <a:srgbClr val="211D1E"/>
                </a:solidFill>
                <a:effectLst/>
                <a:latin typeface="Helvetica" pitchFamily="2" charset="0"/>
              </a:rPr>
              <a:t>Australia / New Zealand </a:t>
            </a:r>
            <a:r>
              <a:rPr lang="en-US" sz="900" dirty="0">
                <a:solidFill>
                  <a:srgbClr val="211D1E"/>
                </a:solidFill>
                <a:effectLst/>
                <a:latin typeface="Helvetica" pitchFamily="2" charset="0"/>
              </a:rPr>
              <a:t>1800 680 424     </a:t>
            </a:r>
            <a:r>
              <a:rPr lang="en-US" sz="900" b="1" dirty="0">
                <a:solidFill>
                  <a:srgbClr val="211D1E"/>
                </a:solidFill>
                <a:effectLst/>
                <a:latin typeface="Helvetica" pitchFamily="2" charset="0"/>
              </a:rPr>
              <a:t>Europe </a:t>
            </a:r>
            <a:r>
              <a:rPr lang="en-US" sz="900" dirty="0">
                <a:solidFill>
                  <a:srgbClr val="211D1E"/>
                </a:solidFill>
                <a:effectLst/>
                <a:latin typeface="Helvetica" pitchFamily="2" charset="0"/>
              </a:rPr>
              <a:t>00800 6334 4673 </a:t>
            </a:r>
            <a:r>
              <a:rPr lang="en-US" sz="900" b="1" dirty="0">
                <a:solidFill>
                  <a:srgbClr val="211D1E"/>
                </a:solidFill>
                <a:effectLst/>
                <a:latin typeface="Helvetica" pitchFamily="2" charset="0"/>
              </a:rPr>
              <a:t>United States </a:t>
            </a:r>
            <a:r>
              <a:rPr lang="en-US" sz="900" dirty="0">
                <a:solidFill>
                  <a:srgbClr val="211D1E"/>
                </a:solidFill>
                <a:effectLst/>
                <a:latin typeface="Helvetica" pitchFamily="2" charset="0"/>
              </a:rPr>
              <a:t>800 437 8181     928 779 2771    </a:t>
            </a:r>
            <a:r>
              <a:rPr lang="en-US" sz="900" dirty="0" err="1">
                <a:solidFill>
                  <a:srgbClr val="211D1E"/>
                </a:solidFill>
                <a:effectLst/>
                <a:latin typeface="Helvetica" pitchFamily="2" charset="0"/>
              </a:rPr>
              <a:t>goremedical.com</a:t>
            </a:r>
            <a:endParaRPr lang="en-US" sz="900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063155DC-D131-244A-8CF2-C7AF3F79E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5547360"/>
            <a:ext cx="10972800" cy="0"/>
          </a:xfrm>
          <a:prstGeom prst="line">
            <a:avLst/>
          </a:prstGeom>
          <a:ln w="6350" cap="flat">
            <a:solidFill>
              <a:srgbClr val="F00F00"/>
            </a:solidFill>
          </a:ln>
        </p:spPr>
        <p:style>
          <a:lnRef idx="1">
            <a:schemeClr val="dk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" name="Copyright">
            <a:extLst>
              <a:ext uri="{FF2B5EF4-FFF2-40B4-BE49-F238E27FC236}">
                <a16:creationId xmlns:a16="http://schemas.microsoft.com/office/drawing/2014/main" id="{06F9BA3A-F27B-D341-9ABB-0C9062B8ECE6}"/>
              </a:ext>
            </a:extLst>
          </p:cNvPr>
          <p:cNvSpPr txBox="1"/>
          <p:nvPr userDrawn="1"/>
        </p:nvSpPr>
        <p:spPr>
          <a:xfrm>
            <a:off x="609600" y="4326178"/>
            <a:ext cx="10972800" cy="101100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900" dirty="0">
                <a:solidFill>
                  <a:schemeClr val="tx1"/>
                </a:solidFill>
                <a:effectLst/>
                <a:latin typeface="+mn-lt"/>
              </a:rPr>
              <a:t>Products listed may not be available in all markets.</a:t>
            </a:r>
          </a:p>
          <a:p>
            <a:pPr>
              <a:spcBef>
                <a:spcPts val="600"/>
              </a:spcBef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BOSTON SCIENTIFIC and AMPLATZ SUPER STIFF are trademarks of Boston Scientific Corporation. COOK, INDY OTW and LUNDERQUIST are trademarks of Cook Medical, Inc. </a:t>
            </a:r>
            <a:b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 and NITREX are trademarks of Medtronic, Inc. TERUMO, GLIDEWIRE and PINNACLE are trademarks of Terumo Medical Corporation.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CBAS is a trademark of Carmeda AB, a wholly owned subsidiary of W. L. Gore &amp; Associates, Inc.</a:t>
            </a:r>
          </a:p>
          <a:p>
            <a:pPr>
              <a:spcBef>
                <a:spcPts val="600"/>
              </a:spcBef>
            </a:pPr>
            <a:r>
              <a:rPr lang="en-US" sz="900" dirty="0">
                <a:solidFill>
                  <a:schemeClr val="tx1"/>
                </a:solidFill>
                <a:effectLst/>
                <a:latin typeface="+mn-lt"/>
              </a:rPr>
              <a:t>GORE, GORE-TEX, </a:t>
            </a:r>
            <a:r>
              <a:rPr lang="en-US" sz="900" i="1" dirty="0">
                <a:solidFill>
                  <a:schemeClr val="tx1"/>
                </a:solidFill>
                <a:effectLst/>
                <a:latin typeface="+mn-lt"/>
              </a:rPr>
              <a:t>Together, improving life, </a:t>
            </a:r>
            <a:r>
              <a:rPr lang="en-US" sz="900" dirty="0">
                <a:solidFill>
                  <a:schemeClr val="tx1"/>
                </a:solidFill>
                <a:effectLst/>
                <a:latin typeface="+mn-lt"/>
              </a:rPr>
              <a:t>DRYSEAL, </a:t>
            </a:r>
            <a:r>
              <a:rPr lang="en-US" sz="900" i="0" dirty="0">
                <a:solidFill>
                  <a:schemeClr val="tx1"/>
                </a:solidFill>
                <a:effectLst/>
                <a:latin typeface="+mn-lt"/>
              </a:rPr>
              <a:t>SIM-PULL, TAG</a:t>
            </a:r>
            <a:r>
              <a:rPr lang="en-US" sz="900" i="1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900" dirty="0">
                <a:solidFill>
                  <a:schemeClr val="tx1"/>
                </a:solidFill>
                <a:effectLst/>
                <a:latin typeface="+mn-lt"/>
              </a:rPr>
              <a:t>and designs are trademarks of W. L. Gore &amp; Associates. </a:t>
            </a:r>
            <a:br>
              <a:rPr lang="en-US" sz="9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900" dirty="0">
                <a:solidFill>
                  <a:schemeClr val="tx1"/>
                </a:solidFill>
                <a:effectLst/>
                <a:latin typeface="+mn-lt"/>
              </a:rPr>
              <a:t>© 2021, 2022 W. L. Gore &amp; Associates, Inc.    22752506-EN    NOVEMBER 2022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65B1B176-D786-2F47-826D-734EA37F0D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794028"/>
            <a:ext cx="5303520" cy="270803"/>
          </a:xfrm>
          <a:prstGeom prst="rect">
            <a:avLst/>
          </a:prstGeom>
        </p:spPr>
        <p:txBody>
          <a:bodyPr anchor="t" anchorCtr="0"/>
          <a:lstStyle>
            <a:lvl1pPr algn="l">
              <a:defRPr/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F2A22-7B67-B94D-B214-D66591A8AE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600" y="1742923"/>
            <a:ext cx="1205420" cy="3722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2B1499B-51E1-CF00-06CB-2D4814FE6901}"/>
              </a:ext>
            </a:extLst>
          </p:cNvPr>
          <p:cNvGrpSpPr/>
          <p:nvPr userDrawn="1"/>
        </p:nvGrpSpPr>
        <p:grpSpPr>
          <a:xfrm>
            <a:off x="604520" y="2220271"/>
            <a:ext cx="10773722" cy="2056849"/>
            <a:chOff x="604520" y="1896223"/>
            <a:chExt cx="10773722" cy="2056849"/>
          </a:xfrm>
        </p:grpSpPr>
        <p:sp>
          <p:nvSpPr>
            <p:cNvPr id="15" name="Copyright">
              <a:extLst>
                <a:ext uri="{FF2B5EF4-FFF2-40B4-BE49-F238E27FC236}">
                  <a16:creationId xmlns:a16="http://schemas.microsoft.com/office/drawing/2014/main" id="{AFF24CE3-0D69-8348-9194-3F92E6DB19BD}"/>
                </a:ext>
              </a:extLst>
            </p:cNvPr>
            <p:cNvSpPr txBox="1"/>
            <p:nvPr userDrawn="1"/>
          </p:nvSpPr>
          <p:spPr>
            <a:xfrm>
              <a:off x="604520" y="1896223"/>
              <a:ext cx="10773722" cy="204237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Tx/>
                <a:buNone/>
                <a:tabLst/>
                <a:defRPr/>
              </a:pP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Indications for use in the U.S.: 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The GORE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TAG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Thoracic Branch Endoprosthesis is indicated for endovascular repair of lesions of the descending thoracic aorta, while maintaining </a:t>
              </a:r>
              <a:b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</a:b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flow into the left subclavian artery, in patients who are at high risk for debranching subclavian procedures and have: </a:t>
              </a: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Adequate iliac/femoral access;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Proximal Aortic Landing Zones: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For Isolated Lesion Patients:Proximal landing zone cannot be aneurysmal, dissected, heavily calciﬁed, or heavily thrombosed; For Dissection Patients: Primary entry tear must </a:t>
              </a:r>
              <a:b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</a:b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be distal to the left subclavian artery and the proximal extent of the landing zone must not be dissected; Aortic inner diameter range 16-42 mm; Proximal segment length (length from distal edge of left subclavian artery to mid left common carotid ostium) of at least 2.0-4.0 cm, depending on Aortic Component selection; Proximal covered length (measured from distal edge of left subclavian artery to distal edge of left common carotid artery ostium) of at least 15–36 mm, depending on Aortic Component selection; For patients with prior ascending aorta or aortic arch repair with surgical graft: at least 2 cm landing zone proximal to the distal anastomosis; </a:t>
              </a: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Left Subclavian Landing Zone: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en-US" sz="900" dirty="0">
                  <a:solidFill>
                    <a:srgbClr val="000000"/>
                  </a:solidFill>
                  <a:effectLst/>
                  <a:latin typeface="+mn-lt"/>
                </a:rPr>
                <a:t>Landing zone cannot be aneurysmal, dissected, heavily thrombosed and severely tortuous (180 degree turn within the treated length);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Left subclavian artery inner diameter of 6–18 mm, depending on Side Branch Portal diameter selected; Left subclavian artery minimum length of 2.5–3.0 cm, depending on Side Branch Portal diameter selected. </a:t>
              </a: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Distal Landing Zone (Isolated Lesion Patients only):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Outer curve length must be ≥ 2 cm proximal to celiac artery; Aortic inner diameter range 16-42 mm; Non aneurysmal, dissected, heavily calcified, or heavily thrombosed landing zone; Native Aorta or previously placed GORE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TAG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Conformable Thoracic Stent Graft. </a:t>
              </a:r>
              <a:r>
                <a:rPr lang="en-US" sz="9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Contraindications: 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The GORE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TAG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Thoracic Branch Endoprosthesis is contraindicated in: Patients with known sensitivities or allergies to the device materials [ePTFE (polytetraﬂuoroethylene), FEP (ﬂuoroethylpropylene), Nitinol (nickel, titanium), Gold, SB Component only – Heparin (CBAS</a:t>
              </a:r>
              <a:r>
                <a:rPr lang="en-US" sz="900" kern="1200" baseline="300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®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Heparin surface]; Patients who have a condition that threatens to infect the graft; Patients with known hypersensitivity to heparin, including those patients who have had a previous incident of Heparin-Induced Thrombocytopenia (HIT) type II. Refer to </a:t>
              </a:r>
              <a:r>
                <a:rPr lang="en-US" sz="900" i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Instructions for Use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at </a:t>
              </a:r>
              <a:r>
                <a:rPr lang="en-US" sz="90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eifu.goremedical.com</a:t>
              </a:r>
              <a:r>
                <a:rPr lang="en-US" sz="9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 for a complete description of all applicable indications, warnings, precautions and contraindications for the markets where this product is available.</a:t>
              </a:r>
              <a:endParaRPr lang="en-US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AA1F1C-E788-9A41-9FB7-1C1AD1E12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947712" y="3827006"/>
              <a:ext cx="277345" cy="126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1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s">
            <a:extLst>
              <a:ext uri="{FF2B5EF4-FFF2-40B4-BE49-F238E27FC236}">
                <a16:creationId xmlns:a16="http://schemas.microsoft.com/office/drawing/2014/main" id="{616CD3AD-4F5F-3348-B90E-D47B3D60ADE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White Shape Bottom">
              <a:extLst>
                <a:ext uri="{FF2B5EF4-FFF2-40B4-BE49-F238E27FC236}">
                  <a16:creationId xmlns:a16="http://schemas.microsoft.com/office/drawing/2014/main" id="{E1A42077-8E0F-F540-B37B-AC57691BF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0" y="4978400"/>
              <a:ext cx="12192000" cy="1879600"/>
            </a:xfrm>
            <a:prstGeom prst="rect">
              <a:avLst/>
            </a:prstGeom>
            <a:noFill/>
          </p:spPr>
        </p:pic>
        <p:pic>
          <p:nvPicPr>
            <p:cNvPr id="14" name="White Shape Top">
              <a:extLst>
                <a:ext uri="{FF2B5EF4-FFF2-40B4-BE49-F238E27FC236}">
                  <a16:creationId xmlns:a16="http://schemas.microsoft.com/office/drawing/2014/main" id="{82DBA268-3801-4343-84C7-C67AFA42D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7840133" y="0"/>
              <a:ext cx="4351867" cy="20828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4059936" cy="2342557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15" name="Brand Promise" descr="Together, improving life">
              <a:extLst>
                <a:ext uri="{FF2B5EF4-FFF2-40B4-BE49-F238E27FC236}">
                  <a16:creationId xmlns:a16="http://schemas.microsoft.com/office/drawing/2014/main" id="{9125E4A8-E849-7144-B552-1E9AF685E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632" y="6044184"/>
              <a:ext cx="2353056" cy="389355"/>
            </a:xfrm>
            <a:prstGeom prst="rect">
              <a:avLst/>
            </a:prstGeom>
          </p:spPr>
        </p:pic>
        <p:pic>
          <p:nvPicPr>
            <p:cNvPr id="18" name="Logo" descr="Gore">
              <a:extLst>
                <a:ext uri="{FF2B5EF4-FFF2-40B4-BE49-F238E27FC236}">
                  <a16:creationId xmlns:a16="http://schemas.microsoft.com/office/drawing/2014/main" id="{D172632C-BE6B-534D-A1F0-610D4171F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</p:grpSp>
      <p:sp>
        <p:nvSpPr>
          <p:cNvPr id="2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599" y="1917700"/>
            <a:ext cx="9267826" cy="14619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598" y="3606907"/>
            <a:ext cx="3414715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7CD06CED-6160-494A-9D38-9A2B54D735C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609600" y="4687246"/>
            <a:ext cx="3414713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58400CB3-7AC9-7443-8E62-5084557590B7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 - Light Photo">
    <p:bg>
      <p:bgPr>
        <a:gradFill>
          <a:gsLst>
            <a:gs pos="0">
              <a:srgbClr val="F2F2F2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s">
            <a:extLst>
              <a:ext uri="{FF2B5EF4-FFF2-40B4-BE49-F238E27FC236}">
                <a16:creationId xmlns:a16="http://schemas.microsoft.com/office/drawing/2014/main" id="{BBF64C83-1B64-274B-8BDC-F61F9BEE1A7E}"/>
              </a:ext>
            </a:extLst>
          </p:cNvPr>
          <p:cNvGrpSpPr/>
          <p:nvPr userDrawn="1"/>
        </p:nvGrpSpPr>
        <p:grpSpPr>
          <a:xfrm>
            <a:off x="0" y="0"/>
            <a:ext cx="12192000" cy="6695161"/>
            <a:chOff x="0" y="0"/>
            <a:chExt cx="12192000" cy="6695161"/>
          </a:xfrm>
        </p:grpSpPr>
        <p:pic>
          <p:nvPicPr>
            <p:cNvPr id="14" name="White Shape Top">
              <a:extLst>
                <a:ext uri="{FF2B5EF4-FFF2-40B4-BE49-F238E27FC236}">
                  <a16:creationId xmlns:a16="http://schemas.microsoft.com/office/drawing/2014/main" id="{82DBA268-3801-4343-84C7-C67AFA42D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7840133" y="0"/>
              <a:ext cx="4351867" cy="20828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4059936" cy="2342557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15" name="Brand Promise" descr="Together, improving life">
              <a:extLst>
                <a:ext uri="{FF2B5EF4-FFF2-40B4-BE49-F238E27FC236}">
                  <a16:creationId xmlns:a16="http://schemas.microsoft.com/office/drawing/2014/main" id="{9125E4A8-E849-7144-B552-1E9AF685E0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4632" y="6044184"/>
              <a:ext cx="2353056" cy="389355"/>
            </a:xfrm>
            <a:prstGeom prst="rect">
              <a:avLst/>
            </a:prstGeom>
          </p:spPr>
        </p:pic>
        <p:pic>
          <p:nvPicPr>
            <p:cNvPr id="18" name="Logo" descr="Gore">
              <a:extLst>
                <a:ext uri="{FF2B5EF4-FFF2-40B4-BE49-F238E27FC236}">
                  <a16:creationId xmlns:a16="http://schemas.microsoft.com/office/drawing/2014/main" id="{D172632C-BE6B-534D-A1F0-610D4171F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0135785" y="5568696"/>
              <a:ext cx="1914144" cy="1126465"/>
            </a:xfrm>
            <a:prstGeom prst="rect">
              <a:avLst/>
            </a:prstGeom>
          </p:spPr>
        </p:pic>
      </p:grpSp>
      <p:sp>
        <p:nvSpPr>
          <p:cNvPr id="2" name="Title Placeholder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599" y="1917700"/>
            <a:ext cx="9267826" cy="14619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Placeholder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598" y="3606907"/>
            <a:ext cx="3414715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7CD06CED-6160-494A-9D38-9A2B54D735C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609600" y="4687246"/>
            <a:ext cx="3414713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B00C7956-C1B0-FD46-A81F-B39D97F318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 - Dark Photo">
    <p:bg>
      <p:bgPr>
        <a:gradFill>
          <a:gsLst>
            <a:gs pos="0">
              <a:srgbClr val="D9D9D9"/>
            </a:gs>
            <a:gs pos="100000">
              <a:srgbClr val="BFBFB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s">
            <a:extLst>
              <a:ext uri="{FF2B5EF4-FFF2-40B4-BE49-F238E27FC236}">
                <a16:creationId xmlns:a16="http://schemas.microsoft.com/office/drawing/2014/main" id="{881B4BE1-F72A-6549-A797-575480F5DECE}"/>
              </a:ext>
            </a:extLst>
          </p:cNvPr>
          <p:cNvGrpSpPr/>
          <p:nvPr userDrawn="1"/>
        </p:nvGrpSpPr>
        <p:grpSpPr>
          <a:xfrm>
            <a:off x="0" y="0"/>
            <a:ext cx="12192000" cy="6695162"/>
            <a:chOff x="0" y="0"/>
            <a:chExt cx="9144000" cy="5021371"/>
          </a:xfrm>
        </p:grpSpPr>
        <p:pic>
          <p:nvPicPr>
            <p:cNvPr id="10" name="White Shape Top">
              <a:extLst>
                <a:ext uri="{FF2B5EF4-FFF2-40B4-BE49-F238E27FC236}">
                  <a16:creationId xmlns:a16="http://schemas.microsoft.com/office/drawing/2014/main" id="{CFA6FF32-FF1B-FE48-BA2B-F02678228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gray">
            <a:xfrm>
              <a:off x="5880100" y="0"/>
              <a:ext cx="3263900" cy="1562100"/>
            </a:xfrm>
            <a:prstGeom prst="rect">
              <a:avLst/>
            </a:prstGeom>
          </p:spPr>
        </p:pic>
        <p:sp>
          <p:nvSpPr>
            <p:cNvPr id="9" name="Primary Graphic">
              <a:extLst>
                <a:ext uri="{FF2B5EF4-FFF2-40B4-BE49-F238E27FC236}">
                  <a16:creationId xmlns:a16="http://schemas.microsoft.com/office/drawing/2014/main" id="{F0A0B73A-1701-4F40-96BD-B13E24B0C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0" y="0"/>
              <a:ext cx="3044952" cy="1756918"/>
            </a:xfrm>
            <a:custGeom>
              <a:avLst/>
              <a:gdLst>
                <a:gd name="T0" fmla="*/ 0 w 8159"/>
                <a:gd name="T1" fmla="*/ 0 h 4710"/>
                <a:gd name="T2" fmla="*/ 0 w 8159"/>
                <a:gd name="T3" fmla="*/ 0 h 4710"/>
                <a:gd name="T4" fmla="*/ 0 w 8159"/>
                <a:gd name="T5" fmla="*/ 4710 h 4710"/>
                <a:gd name="T6" fmla="*/ 8159 w 8159"/>
                <a:gd name="T7" fmla="*/ 0 h 4710"/>
                <a:gd name="T8" fmla="*/ 0 w 8159"/>
                <a:gd name="T9" fmla="*/ 0 h 4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9" h="4710">
                  <a:moveTo>
                    <a:pt x="0" y="0"/>
                  </a:moveTo>
                  <a:lnTo>
                    <a:pt x="0" y="0"/>
                  </a:lnTo>
                  <a:lnTo>
                    <a:pt x="0" y="4710"/>
                  </a:lnTo>
                  <a:lnTo>
                    <a:pt x="815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0000">
                  <a:srgbClr val="DC0A00">
                    <a:alpha val="89804"/>
                  </a:srgbClr>
                </a:gs>
                <a:gs pos="60000">
                  <a:srgbClr val="F00F00">
                    <a:alpha val="90000"/>
                  </a:srgbClr>
                </a:gs>
                <a:gs pos="30000">
                  <a:srgbClr val="F00F00">
                    <a:alpha val="90000"/>
                  </a:srgbClr>
                </a:gs>
                <a:gs pos="5000">
                  <a:srgbClr val="F00F00">
                    <a:alpha val="40000"/>
                  </a:srgbClr>
                </a:gs>
                <a:gs pos="100000">
                  <a:srgbClr val="B40500">
                    <a:alpha val="90000"/>
                  </a:srgbClr>
                </a:gs>
              </a:gsLst>
              <a:lin ang="19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pic>
          <p:nvPicPr>
            <p:cNvPr id="7" name="Brand Promise" descr="Together, improving life">
              <a:extLst>
                <a:ext uri="{FF2B5EF4-FFF2-40B4-BE49-F238E27FC236}">
                  <a16:creationId xmlns:a16="http://schemas.microsoft.com/office/drawing/2014/main" id="{5209AEC2-8A68-8D41-A498-1EB3312BF8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63474" y="4533138"/>
              <a:ext cx="1764792" cy="292016"/>
            </a:xfrm>
            <a:prstGeom prst="rect">
              <a:avLst/>
            </a:prstGeom>
          </p:spPr>
        </p:pic>
        <p:pic>
          <p:nvPicPr>
            <p:cNvPr id="5" name="Logo" descr="Gore">
              <a:extLst>
                <a:ext uri="{FF2B5EF4-FFF2-40B4-BE49-F238E27FC236}">
                  <a16:creationId xmlns:a16="http://schemas.microsoft.com/office/drawing/2014/main" id="{7A9CDFD2-E6CF-6247-A373-88209764E8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601839" y="4176522"/>
              <a:ext cx="1435608" cy="844849"/>
            </a:xfrm>
            <a:prstGeom prst="rect">
              <a:avLst/>
            </a:prstGeom>
          </p:spPr>
        </p:pic>
      </p:grpSp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57E11AC0-28FF-474C-9576-B6DC92A3E7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9599" y="1917700"/>
            <a:ext cx="9267825" cy="146198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12" name="Subtitle Placeholder">
            <a:extLst>
              <a:ext uri="{FF2B5EF4-FFF2-40B4-BE49-F238E27FC236}">
                <a16:creationId xmlns:a16="http://schemas.microsoft.com/office/drawing/2014/main" id="{94E64BFA-62EE-9C45-85DC-5E80F698D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09600" y="3606907"/>
            <a:ext cx="3414714" cy="8724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[Role/Business/Team]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D25596B6-EC3F-B94B-ADB1-3DC6BAC645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09600" y="4687246"/>
            <a:ext cx="3414714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[Month 00, 0000]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507E1065-B405-E743-B4B9-B3D4F2FDDD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44240" y="6056255"/>
            <a:ext cx="5303520" cy="2708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 Overvi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232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nded U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042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ccessori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33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2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70" r:id="rId4"/>
    <p:sldLayoutId id="2147483671" r:id="rId5"/>
    <p:sldLayoutId id="2147483672" r:id="rId6"/>
    <p:sldLayoutId id="2147483678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81" r:id="rId15"/>
    <p:sldLayoutId id="2147483680" r:id="rId16"/>
    <p:sldLayoutId id="2147483682" r:id="rId17"/>
    <p:sldLayoutId id="2147483666" r:id="rId18"/>
    <p:sldLayoutId id="2147483650" r:id="rId19"/>
    <p:sldLayoutId id="2147483652" r:id="rId20"/>
    <p:sldLayoutId id="2147483658" r:id="rId21"/>
    <p:sldLayoutId id="2147483656" r:id="rId22"/>
    <p:sldLayoutId id="2147483657" r:id="rId23"/>
    <p:sldLayoutId id="2147483667" r:id="rId24"/>
    <p:sldLayoutId id="2147483668" r:id="rId25"/>
    <p:sldLayoutId id="2147483669" r:id="rId26"/>
    <p:sldLayoutId id="2147483676" r:id="rId27"/>
    <p:sldLayoutId id="2147483662" r:id="rId28"/>
    <p:sldLayoutId id="2147483673" r:id="rId29"/>
    <p:sldLayoutId id="2147483654" r:id="rId30"/>
    <p:sldLayoutId id="2147483655" r:id="rId31"/>
    <p:sldLayoutId id="2147483674" r:id="rId32"/>
    <p:sldLayoutId id="2147483675" r:id="rId33"/>
    <p:sldLayoutId id="2147483664" r:id="rId34"/>
    <p:sldLayoutId id="2147483663" r:id="rId35"/>
    <p:sldLayoutId id="2147483677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121917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20000"/>
        <a:buFont typeface="Verdana" panose="020B060403050404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51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6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53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28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63003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45879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 userDrawn="1">
          <p15:clr>
            <a:srgbClr val="F26B43"/>
          </p15:clr>
        </p15:guide>
        <p15:guide id="4" orient="horz" pos="1208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81417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121917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20000"/>
        <a:buFont typeface="Verdana" panose="020B060403050404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51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6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2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53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28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63003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45879" indent="-182875" algn="l" defTabSz="121917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–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 userDrawn="1">
          <p15:clr>
            <a:srgbClr val="F26B43"/>
          </p15:clr>
        </p15:guide>
        <p15:guide id="4" orient="horz" pos="1208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9.xml"/><Relationship Id="rId3" Type="http://schemas.openxmlformats.org/officeDocument/2006/relationships/slideLayout" Target="../slideLayouts/slideLayout10.xml"/><Relationship Id="rId7" Type="http://schemas.openxmlformats.org/officeDocument/2006/relationships/slide" Target="slide3.xml"/><Relationship Id="rId12" Type="http://schemas.openxmlformats.org/officeDocument/2006/relationships/slide" Target="slide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slide" Target="slide24.xml"/><Relationship Id="rId5" Type="http://schemas.openxmlformats.org/officeDocument/2006/relationships/image" Target="../media/image22.jpeg"/><Relationship Id="rId10" Type="http://schemas.openxmlformats.org/officeDocument/2006/relationships/slide" Target="slide17.xml"/><Relationship Id="rId4" Type="http://schemas.openxmlformats.org/officeDocument/2006/relationships/notesSlide" Target="../notesSlides/notesSlide8.xml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4.jpeg"/><Relationship Id="rId7" Type="http://schemas.openxmlformats.org/officeDocument/2006/relationships/slide" Target="slide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5.jpeg"/><Relationship Id="rId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6.jpeg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7.jpeg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8.jpeg"/><Relationship Id="rId7" Type="http://schemas.openxmlformats.org/officeDocument/2006/relationships/slide" Target="slide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9.jpeg"/><Relationship Id="rId7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0.jpeg"/><Relationship Id="rId7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1.jpeg"/><Relationship Id="rId7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6.xml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12" Type="http://schemas.openxmlformats.org/officeDocument/2006/relationships/slide" Target="slide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11" Type="http://schemas.openxmlformats.org/officeDocument/2006/relationships/slide" Target="slide17.xml"/><Relationship Id="rId5" Type="http://schemas.openxmlformats.org/officeDocument/2006/relationships/image" Target="../media/image32.jpeg"/><Relationship Id="rId10" Type="http://schemas.openxmlformats.org/officeDocument/2006/relationships/slide" Target="slide6.xml"/><Relationship Id="rId4" Type="http://schemas.openxmlformats.org/officeDocument/2006/relationships/notesSlide" Target="../notesSlides/notesSlide17.xml"/><Relationship Id="rId9" Type="http://schemas.openxmlformats.org/officeDocument/2006/relationships/slide" Target="slide5.xml"/><Relationship Id="rId14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9.xml"/><Relationship Id="rId18" Type="http://schemas.openxmlformats.org/officeDocument/2006/relationships/slide" Target="slide7.xml"/><Relationship Id="rId3" Type="http://schemas.openxmlformats.org/officeDocument/2006/relationships/image" Target="../media/image14.jpeg"/><Relationship Id="rId21" Type="http://schemas.openxmlformats.org/officeDocument/2006/relationships/slide" Target="slide14.xml"/><Relationship Id="rId7" Type="http://schemas.openxmlformats.org/officeDocument/2006/relationships/slide" Target="slide18.xml"/><Relationship Id="rId12" Type="http://schemas.openxmlformats.org/officeDocument/2006/relationships/slide" Target="slide26.xml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35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7.xml"/><Relationship Id="rId11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34.xml"/><Relationship Id="rId10" Type="http://schemas.openxmlformats.org/officeDocument/2006/relationships/slide" Target="slide23.xml"/><Relationship Id="rId19" Type="http://schemas.openxmlformats.org/officeDocument/2006/relationships/slide" Target="slide8.xml"/><Relationship Id="rId4" Type="http://schemas.openxmlformats.org/officeDocument/2006/relationships/slide" Target="slide3.xml"/><Relationship Id="rId9" Type="http://schemas.openxmlformats.org/officeDocument/2006/relationships/slide" Target="slide22.xml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5.jpeg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6.jpeg"/><Relationship Id="rId7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7.jpeg"/><Relationship Id="rId7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8.jpeg"/><Relationship Id="rId7" Type="http://schemas.openxmlformats.org/officeDocument/2006/relationships/slide" Target="slide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9.jpeg"/><Relationship Id="rId7" Type="http://schemas.openxmlformats.org/officeDocument/2006/relationships/slide" Target="slide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0.jpeg"/><Relationship Id="rId7" Type="http://schemas.openxmlformats.org/officeDocument/2006/relationships/slide" Target="slide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1.jpeg"/><Relationship Id="rId7" Type="http://schemas.openxmlformats.org/officeDocument/2006/relationships/slide" Target="slide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2.jpeg"/><Relationship Id="rId7" Type="http://schemas.openxmlformats.org/officeDocument/2006/relationships/slide" Target="slide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3.jpeg"/><Relationship Id="rId7" Type="http://schemas.openxmlformats.org/officeDocument/2006/relationships/slide" Target="slide1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4.jpeg"/><Relationship Id="rId7" Type="http://schemas.openxmlformats.org/officeDocument/2006/relationships/slide" Target="slide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1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5.jpeg"/><Relationship Id="rId7" Type="http://schemas.openxmlformats.org/officeDocument/2006/relationships/slide" Target="slide1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6.jpeg"/><Relationship Id="rId7" Type="http://schemas.openxmlformats.org/officeDocument/2006/relationships/slide" Target="slide1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7.jpeg"/><Relationship Id="rId7" Type="http://schemas.openxmlformats.org/officeDocument/2006/relationships/slide" Target="slide1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8.jpeg"/><Relationship Id="rId7" Type="http://schemas.openxmlformats.org/officeDocument/2006/relationships/slide" Target="slide1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9.jpeg"/><Relationship Id="rId7" Type="http://schemas.openxmlformats.org/officeDocument/2006/relationships/slide" Target="slide1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50.jpeg"/><Relationship Id="rId7" Type="http://schemas.openxmlformats.org/officeDocument/2006/relationships/slide" Target="slide1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51.jpeg"/><Relationship Id="rId7" Type="http://schemas.openxmlformats.org/officeDocument/2006/relationships/slide" Target="slide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6.jpeg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7.jpeg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8.jpeg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9.jpeg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0.jpeg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1.jpeg"/><Relationship Id="rId7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038AB-E6A4-0C3F-EE29-7BABD82D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46F1485-07B3-6347-4FDE-290C56568A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Y0464EN1.TBE.LeeMovie-censored" descr="AY0464EN1.TBE.LeeMovie-censored">
            <a:hlinkClick r:id="" action="ppaction://media"/>
            <a:extLst>
              <a:ext uri="{FF2B5EF4-FFF2-40B4-BE49-F238E27FC236}">
                <a16:creationId xmlns:a16="http://schemas.microsoft.com/office/drawing/2014/main" id="{D87986F3-7990-9C49-88E6-4081D8179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485" t="22929" r="21163" b="15414"/>
          <a:stretch/>
        </p:blipFill>
        <p:spPr>
          <a:xfrm>
            <a:off x="8637493" y="1917700"/>
            <a:ext cx="2944907" cy="31412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EB74B5-B200-D2FC-805C-5BD5E48255DC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5" name="Rectangle 4">
              <a:hlinkClick r:id="rId7" action="ppaction://hlinksldjump"/>
              <a:extLst>
                <a:ext uri="{FF2B5EF4-FFF2-40B4-BE49-F238E27FC236}">
                  <a16:creationId xmlns:a16="http://schemas.microsoft.com/office/drawing/2014/main" id="{ED39BB80-49F1-075D-AC68-82F2F63D3473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5A464E1-D3B3-8E63-A1E1-ECF361991871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12F4404F-A01F-A440-2ED1-1E48B383CA65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10" action="ppaction://hlinksldjump"/>
              <a:extLst>
                <a:ext uri="{FF2B5EF4-FFF2-40B4-BE49-F238E27FC236}">
                  <a16:creationId xmlns:a16="http://schemas.microsoft.com/office/drawing/2014/main" id="{5A5353B1-12FC-9675-F6A0-7A6FDD715050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1" action="ppaction://hlinksldjump"/>
              <a:extLst>
                <a:ext uri="{FF2B5EF4-FFF2-40B4-BE49-F238E27FC236}">
                  <a16:creationId xmlns:a16="http://schemas.microsoft.com/office/drawing/2014/main" id="{8E7D6E84-D59B-BE94-D7B9-FBFBEC3D318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2" action="ppaction://hlinksldjump"/>
              <a:extLst>
                <a:ext uri="{FF2B5EF4-FFF2-40B4-BE49-F238E27FC236}">
                  <a16:creationId xmlns:a16="http://schemas.microsoft.com/office/drawing/2014/main" id="{3E4E00D6-C748-1B83-3B52-E4D976A78722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4" name="Rectangle 13">
              <a:hlinkClick r:id="rId13" action="ppaction://hlinksldjump"/>
              <a:extLst>
                <a:ext uri="{FF2B5EF4-FFF2-40B4-BE49-F238E27FC236}">
                  <a16:creationId xmlns:a16="http://schemas.microsoft.com/office/drawing/2014/main" id="{7235B6F5-4E3A-6AFC-F0F1-28155B331652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127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3534A00-0115-B4E1-40EE-25778B3C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6F27B8-023B-F385-DDA9-DE5445238FCA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74C49B-3004-AF34-A6B7-4F5EAB85AF75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21D2F4B5-3CD8-BEC3-40EE-9F217D262A1E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0B286286-BB96-E519-8C96-25326A36CAF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BE0381D0-3883-8450-7EF1-5F54AE714E0F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2" name="Rectangl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C99328A-BD8E-B8C6-2B6A-ACCF30547E54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5" name="Rectangl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9883548A-7CD3-A94A-8546-AB26C6715C98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8" name="Rectangl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1214E3-D394-FE8D-AE55-6A585AD342AD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66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BCF04C-A0E0-B744-9F1F-92DF183A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BCC395-CF5A-393F-0EF6-69BB67D37273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9323F6BD-BE68-F09F-6A37-C14ABFF6C3A8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D6FE5ADA-6772-A20C-9A52-24583805E297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56F46565-4427-5A2F-85D5-433EFCE51A91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BF6AA76A-F906-DE29-0459-30E523DF479A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964C8BDF-4B69-EA71-24E3-A4713B84F1EF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68059156-D146-5410-B027-B8F3A3679AB6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D7E3FAA-7803-DB6A-69A4-ACADB6D3DB5A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750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F7F50F-AF7D-2CBA-1C7F-DCD8825B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74A02F-7D1B-D556-AF31-9CE76FF983C0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4F91ED2A-CFEC-C5B9-80FC-7F50C34B6630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DCE1D7E1-EFBC-5C09-E95D-58940F47EF73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22E888E6-27C4-4A03-5591-53F733D72EE7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05D013BB-D230-BD67-5E04-71A8C9171026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C2B83817-738F-BCD0-DFCD-E80A1C28EF1E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A6FE082-B5BA-A178-0B73-4400E741ADC3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FA8204-9A6A-C5B9-94A3-E1179BC540AD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009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F22CB9-914E-A5FF-9F7A-DE014608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63E84F-6557-AF3C-21EF-98FF85A710F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C17B1A98-FC9C-AF8C-E1C2-CC931FED8F71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111131C1-5670-1A5B-CEB4-49D988249B79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BFB05DD2-7C46-4B77-3C4D-F90425A8E679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12580C7-BA20-21A6-A401-D4FCB611A3F4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2C5130D7-DD1B-E190-F33D-C1B61C36C205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FA0ED2E6-8CEB-B8C0-BC71-027BCE38CDB1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19E0596-2385-E4B0-92C0-F9D0DB2FB0D8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575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2E3755-C88D-AA75-D283-8AA89A4C3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F99BE7-F987-C37D-D1FC-317594BABAA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7BE34EC-0A9E-25B7-7C76-CE20C32E00CF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5DA07A0C-9402-A61A-0BCD-2CE9E78ECBD8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A763D328-9E9C-1673-E46C-3FCC67A32550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A384DE2-56ED-C3D9-2FE5-D7A7A42F93A2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D821BB54-7994-80EC-94D4-7F525D4E9230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9C8495BE-32DD-A80F-669C-0EE4D0DF6B87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4" name="Rectangl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6C2E48CA-9626-3A0C-B814-9D0722EFFB0F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417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587-C700-6703-F8E6-B167C2374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01C3DA-340D-77D2-C300-D38630D7F60E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5673244A-C0BC-A7FC-7103-03D6678D2537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4B512C1C-5CBA-05D3-35EA-0094A8141433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C2DC01C8-A3E1-CFB6-457A-FF9B22992F2C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0A0445F6-6C93-9368-13E2-356620FE4837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8" action="ppaction://hlinksldjump"/>
              <a:extLst>
                <a:ext uri="{FF2B5EF4-FFF2-40B4-BE49-F238E27FC236}">
                  <a16:creationId xmlns:a16="http://schemas.microsoft.com/office/drawing/2014/main" id="{0DB6AA18-82BD-3F41-4750-4A622B8B2EA0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9" action="ppaction://hlinksldjump"/>
              <a:extLst>
                <a:ext uri="{FF2B5EF4-FFF2-40B4-BE49-F238E27FC236}">
                  <a16:creationId xmlns:a16="http://schemas.microsoft.com/office/drawing/2014/main" id="{D3BC0D5F-D3E4-13FF-F42F-8D83FC43FB1D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CC1497D-DAC0-BBC7-4FB4-B6D4873ECDF6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641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1079F6-F80E-5603-C5CD-68F150DF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1B9DA1-2C8E-926F-09B4-5A139B8EBC88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E403EB00-DBFF-2CA7-17D0-8E403FCE85AA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637AD97E-E2C1-746C-270A-2F7737ECFD65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FBE4EC80-FFBD-9939-C092-66BD15B38E7E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D80E513E-B463-EAC3-EF2E-E3C6E8D40DD3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0330E45C-251E-B7FD-86C9-20FD7DA76889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64E711C6-4687-85F1-4601-F4318FCDA74E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CC809C5-E1D6-CF96-F6FE-EF51B2E7B977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341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4B517C-6A41-EAE0-7FCC-ED77D33C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FC6820-96A3-3D82-427A-91088499623C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980B8EF5-1630-B5CB-74C0-9785912569E7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B1915698-F7C9-C36F-E743-46008E49259F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1F39ED0-C4DD-8574-B949-8B89425BFE76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F869CB0-21F7-76A6-3F47-D5DBEF0AAB8C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63ADAE16-CFBB-17EB-2640-79D4095C4428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2E94CFC0-017E-1257-CA3F-1BD5F240C5F4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2A1C9E7-BDC9-A7C3-B8BC-0975AAC04FD4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220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94A606-D6B0-E28E-0299-D4420AE825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C9E3C-501D-364A-5725-5E4772AA2F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113" y="5160748"/>
            <a:ext cx="438606" cy="440641"/>
          </a:xfrm>
          <a:prstGeom prst="rect">
            <a:avLst/>
          </a:prstGeom>
        </p:spPr>
      </p:pic>
      <p:pic>
        <p:nvPicPr>
          <p:cNvPr id="2" name="22494343-EN-TBE-SB-Portal-Technique.mp4" descr="22494343-EN-TBE-SB-Portal-Technique.mp4">
            <a:hlinkClick r:id="" action="ppaction://media"/>
            <a:extLst>
              <a:ext uri="{FF2B5EF4-FFF2-40B4-BE49-F238E27FC236}">
                <a16:creationId xmlns:a16="http://schemas.microsoft.com/office/drawing/2014/main" id="{A0C99717-05F3-ED21-C80E-A62BE48AA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7113" y="1917700"/>
            <a:ext cx="5631839" cy="31679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066CF9-B254-82B7-2A2E-231A4E6AE180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8" action="ppaction://hlinksldjump"/>
              <a:extLst>
                <a:ext uri="{FF2B5EF4-FFF2-40B4-BE49-F238E27FC236}">
                  <a16:creationId xmlns:a16="http://schemas.microsoft.com/office/drawing/2014/main" id="{99217B26-17A0-A99E-065A-A083BD4C2FF0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E4746A06-8893-C3A8-DD81-D9FC62FB75A5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10" action="ppaction://hlinksldjump"/>
              <a:extLst>
                <a:ext uri="{FF2B5EF4-FFF2-40B4-BE49-F238E27FC236}">
                  <a16:creationId xmlns:a16="http://schemas.microsoft.com/office/drawing/2014/main" id="{A958A8FF-F537-3D3A-ED0B-02344B433FA6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C69A9B70-8326-3C11-EBF3-15414498A628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23B7806-3341-6841-D737-395290DBF7A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DC6DF8-22AA-0A4A-5ABB-A27C2C9C4D59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4" action="ppaction://hlinksldjump"/>
              <a:extLst>
                <a:ext uri="{FF2B5EF4-FFF2-40B4-BE49-F238E27FC236}">
                  <a16:creationId xmlns:a16="http://schemas.microsoft.com/office/drawing/2014/main" id="{F71BEFF9-993E-64C6-C168-C8D792F56AE4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618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CD4DEC8-21D2-35E2-E020-06960CEC6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Rectangle 51">
            <a:hlinkClick r:id="rId4" action="ppaction://hlinksldjump"/>
            <a:extLst>
              <a:ext uri="{FF2B5EF4-FFF2-40B4-BE49-F238E27FC236}">
                <a16:creationId xmlns:a16="http://schemas.microsoft.com/office/drawing/2014/main" id="{3A26E6C7-6419-02B4-EBAD-D362A1F73142}"/>
              </a:ext>
            </a:extLst>
          </p:cNvPr>
          <p:cNvSpPr/>
          <p:nvPr/>
        </p:nvSpPr>
        <p:spPr>
          <a:xfrm>
            <a:off x="609600" y="2209137"/>
            <a:ext cx="887506" cy="10540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D22039A-16E1-7982-831C-386360E1C505}"/>
              </a:ext>
            </a:extLst>
          </p:cNvPr>
          <p:cNvSpPr/>
          <p:nvPr/>
        </p:nvSpPr>
        <p:spPr>
          <a:xfrm>
            <a:off x="2115671" y="2209137"/>
            <a:ext cx="887506" cy="105401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9BB393-EB73-AB2F-F24A-2E1E7409603D}"/>
              </a:ext>
            </a:extLst>
          </p:cNvPr>
          <p:cNvGrpSpPr/>
          <p:nvPr/>
        </p:nvGrpSpPr>
        <p:grpSpPr>
          <a:xfrm>
            <a:off x="5333999" y="2209137"/>
            <a:ext cx="1071299" cy="2597207"/>
            <a:chOff x="5333999" y="2209137"/>
            <a:chExt cx="1071299" cy="2597207"/>
          </a:xfrm>
        </p:grpSpPr>
        <p:sp>
          <p:nvSpPr>
            <p:cNvPr id="56" name="Rectangle 55">
              <a:hlinkClick r:id="rId6" action="ppaction://hlinksldjump"/>
              <a:extLst>
                <a:ext uri="{FF2B5EF4-FFF2-40B4-BE49-F238E27FC236}">
                  <a16:creationId xmlns:a16="http://schemas.microsoft.com/office/drawing/2014/main" id="{94878A91-741C-BEE8-201F-D6FB723292E3}"/>
                </a:ext>
              </a:extLst>
            </p:cNvPr>
            <p:cNvSpPr/>
            <p:nvPr/>
          </p:nvSpPr>
          <p:spPr>
            <a:xfrm>
              <a:off x="5333999" y="2209137"/>
              <a:ext cx="1071299" cy="13677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 dirty="0"/>
            </a:p>
          </p:txBody>
        </p:sp>
        <p:sp>
          <p:nvSpPr>
            <p:cNvPr id="57" name="Rectangle 56">
              <a:hlinkClick r:id="rId7" action="ppaction://hlinksldjump"/>
              <a:extLst>
                <a:ext uri="{FF2B5EF4-FFF2-40B4-BE49-F238E27FC236}">
                  <a16:creationId xmlns:a16="http://schemas.microsoft.com/office/drawing/2014/main" id="{57A155A3-1563-6542-6A7A-5CDD3C944E19}"/>
                </a:ext>
              </a:extLst>
            </p:cNvPr>
            <p:cNvSpPr/>
            <p:nvPr/>
          </p:nvSpPr>
          <p:spPr>
            <a:xfrm>
              <a:off x="5333999" y="3609893"/>
              <a:ext cx="1071299" cy="3883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8" name="Rectangle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D6165379-810E-2936-1EA7-AA3F6332B887}"/>
                </a:ext>
              </a:extLst>
            </p:cNvPr>
            <p:cNvSpPr/>
            <p:nvPr/>
          </p:nvSpPr>
          <p:spPr>
            <a:xfrm>
              <a:off x="5333999" y="4013305"/>
              <a:ext cx="1071299" cy="25807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9" name="Rectangle 58">
              <a:hlinkClick r:id="rId9" action="ppaction://hlinksldjump"/>
              <a:extLst>
                <a:ext uri="{FF2B5EF4-FFF2-40B4-BE49-F238E27FC236}">
                  <a16:creationId xmlns:a16="http://schemas.microsoft.com/office/drawing/2014/main" id="{96A32273-32DC-04B7-757A-329A326340EA}"/>
                </a:ext>
              </a:extLst>
            </p:cNvPr>
            <p:cNvSpPr/>
            <p:nvPr/>
          </p:nvSpPr>
          <p:spPr>
            <a:xfrm>
              <a:off x="5333999" y="4309141"/>
              <a:ext cx="1071299" cy="21929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0" name="Rectangle 5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318D981-A5E0-74C3-4C69-4B88EA9F8E5B}"/>
                </a:ext>
              </a:extLst>
            </p:cNvPr>
            <p:cNvSpPr/>
            <p:nvPr/>
          </p:nvSpPr>
          <p:spPr>
            <a:xfrm>
              <a:off x="5333999" y="4587046"/>
              <a:ext cx="1071299" cy="21929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  <p:sp>
        <p:nvSpPr>
          <p:cNvPr id="61" name="Rectangle 60">
            <a:hlinkClick r:id="rId11" action="ppaction://hlinksldjump"/>
            <a:extLst>
              <a:ext uri="{FF2B5EF4-FFF2-40B4-BE49-F238E27FC236}">
                <a16:creationId xmlns:a16="http://schemas.microsoft.com/office/drawing/2014/main" id="{43B98D65-58D9-F6A1-A235-9A2F3ACCF3C3}"/>
              </a:ext>
            </a:extLst>
          </p:cNvPr>
          <p:cNvSpPr/>
          <p:nvPr/>
        </p:nvSpPr>
        <p:spPr>
          <a:xfrm>
            <a:off x="6893858" y="2209137"/>
            <a:ext cx="1173845" cy="141678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sp>
        <p:nvSpPr>
          <p:cNvPr id="62" name="Rectangle 61">
            <a:hlinkClick r:id="rId12" action="ppaction://hlinksldjump"/>
            <a:extLst>
              <a:ext uri="{FF2B5EF4-FFF2-40B4-BE49-F238E27FC236}">
                <a16:creationId xmlns:a16="http://schemas.microsoft.com/office/drawing/2014/main" id="{AF7BD649-BEEB-CD19-81EA-A02BF0D07668}"/>
              </a:ext>
            </a:extLst>
          </p:cNvPr>
          <p:cNvSpPr/>
          <p:nvPr/>
        </p:nvSpPr>
        <p:spPr>
          <a:xfrm>
            <a:off x="8462682" y="2209137"/>
            <a:ext cx="1173845" cy="141678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8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0B2B1F-2271-0ED2-B44E-BFD7EED02554}"/>
              </a:ext>
            </a:extLst>
          </p:cNvPr>
          <p:cNvGrpSpPr/>
          <p:nvPr/>
        </p:nvGrpSpPr>
        <p:grpSpPr>
          <a:xfrm>
            <a:off x="10058400" y="2209137"/>
            <a:ext cx="1173845" cy="2527196"/>
            <a:chOff x="10058400" y="2209137"/>
            <a:chExt cx="1173845" cy="2527196"/>
          </a:xfrm>
        </p:grpSpPr>
        <p:sp>
          <p:nvSpPr>
            <p:cNvPr id="64" name="Rectangle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457D194B-F13C-F6E0-1C77-794540DC4639}"/>
                </a:ext>
              </a:extLst>
            </p:cNvPr>
            <p:cNvSpPr/>
            <p:nvPr/>
          </p:nvSpPr>
          <p:spPr>
            <a:xfrm>
              <a:off x="10058400" y="2209137"/>
              <a:ext cx="1173845" cy="136778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5" name="Rectangle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6F141311-1AD4-E3A3-BD69-D115F74DC8AE}"/>
                </a:ext>
              </a:extLst>
            </p:cNvPr>
            <p:cNvSpPr/>
            <p:nvPr/>
          </p:nvSpPr>
          <p:spPr>
            <a:xfrm>
              <a:off x="10058400" y="3589703"/>
              <a:ext cx="1173845" cy="2471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6" name="Rectangle 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35A08D98-2B38-CB2D-AA5A-9E4DA9B44B06}"/>
                </a:ext>
              </a:extLst>
            </p:cNvPr>
            <p:cNvSpPr/>
            <p:nvPr/>
          </p:nvSpPr>
          <p:spPr>
            <a:xfrm>
              <a:off x="10058400" y="3876574"/>
              <a:ext cx="1173845" cy="2471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7" name="Rectangle 66">
              <a:hlinkClick r:id="rId16" action="ppaction://hlinksldjump"/>
              <a:extLst>
                <a:ext uri="{FF2B5EF4-FFF2-40B4-BE49-F238E27FC236}">
                  <a16:creationId xmlns:a16="http://schemas.microsoft.com/office/drawing/2014/main" id="{87B6B45B-9695-000F-844D-49007C2B21E4}"/>
                </a:ext>
              </a:extLst>
            </p:cNvPr>
            <p:cNvSpPr/>
            <p:nvPr/>
          </p:nvSpPr>
          <p:spPr>
            <a:xfrm>
              <a:off x="10058400" y="4145514"/>
              <a:ext cx="1173845" cy="59081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2EE893-0A4A-442C-CBCD-2C183485ACAC}"/>
              </a:ext>
            </a:extLst>
          </p:cNvPr>
          <p:cNvGrpSpPr/>
          <p:nvPr/>
        </p:nvGrpSpPr>
        <p:grpSpPr>
          <a:xfrm>
            <a:off x="3702423" y="2209137"/>
            <a:ext cx="1071299" cy="2241534"/>
            <a:chOff x="3702423" y="2209137"/>
            <a:chExt cx="1071299" cy="2241534"/>
          </a:xfrm>
        </p:grpSpPr>
        <p:sp>
          <p:nvSpPr>
            <p:cNvPr id="69" name="Rectangle 68">
              <a:hlinkClick r:id="rId17" action="ppaction://hlinksldjump"/>
              <a:extLst>
                <a:ext uri="{FF2B5EF4-FFF2-40B4-BE49-F238E27FC236}">
                  <a16:creationId xmlns:a16="http://schemas.microsoft.com/office/drawing/2014/main" id="{550B57F8-6767-C0E0-3CE0-CC25C2B8896F}"/>
                </a:ext>
              </a:extLst>
            </p:cNvPr>
            <p:cNvSpPr/>
            <p:nvPr/>
          </p:nvSpPr>
          <p:spPr>
            <a:xfrm>
              <a:off x="3702423" y="2209137"/>
              <a:ext cx="1071299" cy="11436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1" name="Rectangle 70">
              <a:hlinkClick r:id="rId18" action="ppaction://hlinksldjump"/>
              <a:extLst>
                <a:ext uri="{FF2B5EF4-FFF2-40B4-BE49-F238E27FC236}">
                  <a16:creationId xmlns:a16="http://schemas.microsoft.com/office/drawing/2014/main" id="{549BAC76-4378-0BD0-9633-C53A4401B678}"/>
                </a:ext>
              </a:extLst>
            </p:cNvPr>
            <p:cNvSpPr/>
            <p:nvPr/>
          </p:nvSpPr>
          <p:spPr>
            <a:xfrm>
              <a:off x="3702423" y="3428337"/>
              <a:ext cx="1071299" cy="1975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2" name="Rectangle 71">
              <a:hlinkClick r:id="rId19" action="ppaction://hlinksldjump"/>
              <a:extLst>
                <a:ext uri="{FF2B5EF4-FFF2-40B4-BE49-F238E27FC236}">
                  <a16:creationId xmlns:a16="http://schemas.microsoft.com/office/drawing/2014/main" id="{B905477D-8A59-9B11-431B-BFEB0F71EEA8}"/>
                </a:ext>
              </a:extLst>
            </p:cNvPr>
            <p:cNvSpPr/>
            <p:nvPr/>
          </p:nvSpPr>
          <p:spPr>
            <a:xfrm>
              <a:off x="3702423" y="3715207"/>
              <a:ext cx="1071299" cy="1975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3" name="Rectangle 72">
              <a:hlinkClick r:id="rId20" action="ppaction://hlinksldjump"/>
              <a:extLst>
                <a:ext uri="{FF2B5EF4-FFF2-40B4-BE49-F238E27FC236}">
                  <a16:creationId xmlns:a16="http://schemas.microsoft.com/office/drawing/2014/main" id="{7642E278-7DB5-DA31-6C28-814128BF4AC6}"/>
                </a:ext>
              </a:extLst>
            </p:cNvPr>
            <p:cNvSpPr/>
            <p:nvPr/>
          </p:nvSpPr>
          <p:spPr>
            <a:xfrm>
              <a:off x="3702423" y="3975183"/>
              <a:ext cx="1071299" cy="1975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4" name="Rectangle 73">
              <a:hlinkClick r:id="rId21" action="ppaction://hlinksldjump"/>
              <a:extLst>
                <a:ext uri="{FF2B5EF4-FFF2-40B4-BE49-F238E27FC236}">
                  <a16:creationId xmlns:a16="http://schemas.microsoft.com/office/drawing/2014/main" id="{FE9E2397-374A-E238-C27E-B03214EAA3B8}"/>
                </a:ext>
              </a:extLst>
            </p:cNvPr>
            <p:cNvSpPr/>
            <p:nvPr/>
          </p:nvSpPr>
          <p:spPr>
            <a:xfrm>
              <a:off x="3702423" y="4253089"/>
              <a:ext cx="1071299" cy="1975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01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236E63-8648-5785-AD77-CC267818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51D267-0F71-4AD9-4239-D100290E9A4D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466103DE-405C-5333-4502-6B2EF45DA404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BC0EB4A-1BB2-1F36-61F6-F30AC2E74598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07CE7F32-4359-4903-1207-BCE8C161191D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3677954-FEE5-0BF0-13FD-4BE364215410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3A6C4FF6-AB3E-6C65-3C43-594D0562253A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B8AA2D9E-D22E-93FF-8703-51EAF9747B8B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E6ECD-205E-324C-ABA4-4D14DB0EFF0F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093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896F4AB-0BC4-F1D4-9807-C6F137DB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7F0DFCC-2204-D9B8-C493-465B082560BA}"/>
              </a:ext>
            </a:extLst>
          </p:cNvPr>
          <p:cNvSpPr/>
          <p:nvPr/>
        </p:nvSpPr>
        <p:spPr>
          <a:xfrm>
            <a:off x="11839575" y="3848100"/>
            <a:ext cx="38100" cy="6350"/>
          </a:xfrm>
          <a:custGeom>
            <a:avLst/>
            <a:gdLst>
              <a:gd name="connsiteX0" fmla="*/ 38100 w 38100"/>
              <a:gd name="connsiteY0" fmla="*/ 0 h 6350"/>
              <a:gd name="connsiteX1" fmla="*/ 0 w 3810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6350">
                <a:moveTo>
                  <a:pt x="38100" y="0"/>
                </a:moveTo>
                <a:lnTo>
                  <a:pt x="0" y="6350"/>
                </a:lnTo>
              </a:path>
            </a:pathLst>
          </a:cu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28BD684-344B-E613-0FAE-E4DA95491C6C}"/>
              </a:ext>
            </a:extLst>
          </p:cNvPr>
          <p:cNvSpPr/>
          <p:nvPr/>
        </p:nvSpPr>
        <p:spPr>
          <a:xfrm>
            <a:off x="11772900" y="4060825"/>
            <a:ext cx="142875" cy="9693"/>
          </a:xfrm>
          <a:custGeom>
            <a:avLst/>
            <a:gdLst>
              <a:gd name="connsiteX0" fmla="*/ 0 w 142875"/>
              <a:gd name="connsiteY0" fmla="*/ 0 h 9693"/>
              <a:gd name="connsiteX1" fmla="*/ 0 w 142875"/>
              <a:gd name="connsiteY1" fmla="*/ 0 h 9693"/>
              <a:gd name="connsiteX2" fmla="*/ 76200 w 142875"/>
              <a:gd name="connsiteY2" fmla="*/ 9525 h 9693"/>
              <a:gd name="connsiteX3" fmla="*/ 123825 w 142875"/>
              <a:gd name="connsiteY3" fmla="*/ 6350 h 9693"/>
              <a:gd name="connsiteX4" fmla="*/ 142875 w 142875"/>
              <a:gd name="connsiteY4" fmla="*/ 3175 h 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9693">
                <a:moveTo>
                  <a:pt x="0" y="0"/>
                </a:moveTo>
                <a:lnTo>
                  <a:pt x="0" y="0"/>
                </a:lnTo>
                <a:cubicBezTo>
                  <a:pt x="25400" y="3175"/>
                  <a:pt x="50636" y="8214"/>
                  <a:pt x="76200" y="9525"/>
                </a:cubicBezTo>
                <a:cubicBezTo>
                  <a:pt x="92089" y="10340"/>
                  <a:pt x="108002" y="8016"/>
                  <a:pt x="123825" y="6350"/>
                </a:cubicBezTo>
                <a:cubicBezTo>
                  <a:pt x="158864" y="2662"/>
                  <a:pt x="122321" y="3175"/>
                  <a:pt x="142875" y="3175"/>
                </a:cubicBezTo>
              </a:path>
            </a:pathLst>
          </a:cu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F788FA-F3E0-9D37-DEA4-D45CE4C7DBF7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7" name="Rectangl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931935-5503-A06C-D396-E7D4BE038BB6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4C8BFC2A-30AA-A3B3-1930-B3D61753C952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289FD207-DEFA-8B59-206F-50A03B93443D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5" name="Rectangle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6A89A143-0525-0532-D456-86FB58D52B47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6" name="Rectangle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0750F604-D0D6-8223-3870-14E28580FD45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7" name="Rectangle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E57BB2B9-1D0A-AB06-1D9B-23199EE4AF48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9" name="Rectangle 18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D31768-16C1-F7CD-7DF6-ABEAB3118BBA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497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50D1D5-121E-8962-34A2-62D24E9A5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5FB704-9241-32BB-0155-CAFF520290F7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685AB6FC-263C-21E4-D039-1AFF02385B2A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6223794A-6D3B-4842-AF45-13AECB2FC650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1D9849A4-7B84-1988-E3BF-E8A0DBA90DBA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98B8932-BEB1-CB2E-5B1F-02C478E017B8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CCC6E6F6-E5A9-6469-95F0-3104C3790244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AD91A06E-5222-D927-4DA0-0624A23D0E41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69EB9CE1-716D-45A4-0564-BEF053DB2833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521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1E7E7C-54C7-EB9C-C0E7-91E14942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70C721-0581-F1F0-05B0-F9BF1F8FB73B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16E23839-B80D-4047-2179-90C35ED139AD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DB43C05-D790-EEE9-D485-4A88CE66734C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3856EDD1-FF7F-79CC-D697-55DFBD80D88E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F2D3E77-5BDB-486F-76AD-0A57ED595190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A339D62A-BE96-7C04-1338-6DFF932EA9A4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14B5F3DA-938C-9933-CB1C-51E6E03FB23E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7E67815F-D81C-0869-BF8D-06E787DDF1B1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837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A385DF-D495-D7FA-FEDA-8CDC9142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907497-6FE7-6DF7-40D9-901B2FFE947E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0798EF40-EF60-ADAA-954C-E847129EE123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3EF69719-F7A8-FDD7-3C10-BA1AF6813D1A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5FF3679C-4921-C621-3C57-0430FD847CE5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FC49D637-31D4-2591-7118-55148F17DF8C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75B0DAAB-E273-3C48-13B7-53117D100C8F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76640411-BE20-7AC8-04AC-53BE5CE47BDE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E86C8F-D8CF-ED23-6712-5160D0D9BC1D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248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1CBBE5-2D22-8307-C542-7A187988F1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CE47E-FD4F-B0DF-56D3-342C12FDA87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0AA1D068-C8A3-55AE-D1A1-D0C448E5F067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8D4608B-49CE-4B1E-B5C6-05BDCAD78B47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641636E8-15A9-144E-271F-CA8C304B2116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D963A4DF-9124-ACCE-290F-ED6A960C799B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B7500B9C-C7B5-2730-9E8E-A09DA8371F5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FA539AB8-B527-E2DE-DF06-6F6318916490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9FE8636-60F9-8BDD-94B9-5603D7F5AA46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080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DEA3EB-F49A-7DCA-F692-9E8B6EE8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BDF0BC-ED69-6435-DBA7-1E79A492606A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EEAB4D02-EE24-6633-06E4-6DA6917FAA15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0949FCEF-E03D-6017-1D71-58013D9306EE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0E0D1CD5-1A8D-A050-1557-0BB09540E8BE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6EF3D826-C37F-444D-CF15-AB7A590E39EB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D616DE9E-DE02-8BF0-923C-309DD167FD88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EECDCC13-05BF-D499-599E-42EB90422782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F4A495-6548-1587-D311-42B7F8E2EE37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782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C8740A-8A41-A885-1D6F-A9E64E24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BC0C2B-21DE-EF53-2359-35CDC82F25ED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C85B7180-B1BE-27A0-9DEC-081C0F0A867B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129B89E4-B04D-9080-FF8F-86665E7AD374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8993B363-F186-8A96-8FA4-2B7090D1FE6A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AEB0DB3F-5E74-4F6E-D062-8CE942786D14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A5C1A96A-8CD9-3D1A-80B3-7CAEF865354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4C97F766-5E0C-1D01-92B1-DB071163E2ED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5D31F34-A280-16F3-6AE4-14D1C40DE733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40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094F46-3839-597A-DD28-279DA5EA4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EDE430-1DFE-CF57-2438-CE319397CBBA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6" name="Rectangl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0246D979-D5DE-36E2-D623-234B739BFBEC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5" action="ppaction://hlinksldjump"/>
              <a:extLst>
                <a:ext uri="{FF2B5EF4-FFF2-40B4-BE49-F238E27FC236}">
                  <a16:creationId xmlns:a16="http://schemas.microsoft.com/office/drawing/2014/main" id="{D7120FA3-AF2F-5ECA-5C2C-18D9358C0862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8B086C8C-8CC7-F5C9-1874-C441649A645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8D9845E7-56AE-A894-B227-1960F8AE4930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D51B3D-05B4-605F-A717-155F39778F84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A31CBEDD-2911-6B5D-DF2F-677FC9029B5A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4" name="Rectangl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29667B1-29E0-74F4-A9CD-B572F6769525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539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8039C5-F06F-D6F9-7E66-A80B59E0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37FAC3-3CFB-8928-C92E-7CC8A47B8C5A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E6AAF-2E74-1CC9-56E5-DA1133DECBFE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3F143E3C-DC23-ADA1-1759-C0F599B13FA6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5A871CCC-97DB-5A86-0128-D5BB695F605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35F070D-E813-E42F-2275-48C84244F7EA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CEFB0CF0-2ACF-5E73-41BF-A6EBD405D9DD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72384907-BF4C-6C4E-9F85-66E9FB7AB567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2BF7DB2-6DD4-A30B-66E6-9A3B645C6866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36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167C64-6248-B6B6-C696-FF1AD65EB7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189CA4-A9FB-2492-17AC-11D18A4E6036}"/>
              </a:ext>
            </a:extLst>
          </p:cNvPr>
          <p:cNvGrpSpPr/>
          <p:nvPr/>
        </p:nvGrpSpPr>
        <p:grpSpPr>
          <a:xfrm>
            <a:off x="394447" y="518608"/>
            <a:ext cx="11515613" cy="348794"/>
            <a:chOff x="394447" y="510988"/>
            <a:chExt cx="11515613" cy="348794"/>
          </a:xfrm>
        </p:grpSpPr>
        <p:sp>
          <p:nvSpPr>
            <p:cNvPr id="16" name="Rectangle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21FBE04F-D16C-0463-A6A9-73487414A927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7" name="Rectangle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32777D0C-CE02-78E7-6939-B5467420F35E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8" name="Rectangl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CFB2B567-D4A4-CF83-71FF-C29AB8E36DD3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9" name="Rectangl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A73D54A3-75C4-D7AD-F0C4-84150CB3F7CC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0" name="Rectangle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07E53CC8-99CF-BA50-5986-ED445C520F2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1" name="Rectangle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40FB4F8E-3A0E-2D35-4A7E-F3245B2DEA8E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2" name="Rectangl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3D2F8123-DB7A-09B0-8319-7DE21ECBF3B6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9805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19042C-33D4-75FE-FDB6-012D4CCB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0FC590-E4E9-FC98-9570-60FA81F8432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12A66B0C-4F1B-63C4-AA2A-7F8348C57079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FA2990F0-4260-4D28-9631-B4006A5E618D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6FB6AC61-435E-4CDB-417A-CE76C764776B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5B176A8C-F52B-6C65-3FD1-DA5CCF396DA1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9C1DAA85-59C8-13CC-FA22-F808C0E3B203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551C7C11-3265-538D-D4FC-141BE9328316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650FF225-86D1-2801-B1AE-56E8D121A98B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870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6E4339-D0FC-9309-F284-E2DE5AEC7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39184C-736A-FF06-BFB5-E09F9DAC2960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0D69C784-97F9-6B04-6EA1-A8B1A9026D68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642177E-6258-9272-834F-CF20A75802D3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81A1B825-B780-183D-3392-7ACC7A153ACE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5470FAEB-27DF-42E8-A239-A5CC704E2173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4822A656-2645-AA49-2370-8EC18F9DFD48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CA0528C-6717-3CD6-296A-7518E5ABEA43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986FD4C-7720-0A2C-70B7-02D6247C300D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833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434B57-700E-69E8-4E15-C8305299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4D6673-93CB-4BC7-C229-5BC3ED72BDF8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0E0E6DE6-AA6B-F42C-62D2-599E6A42ACAC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AF762002-8CA2-1680-2EC3-A3296C4BD346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0BF9F559-9B6B-1965-0511-3D8EB83A2836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199E1BB-0ED6-E6E8-33A2-93C386E15AC3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99815870-02F0-D5E7-23D7-493D3F2CEBCD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0A5F8C8E-4DC7-3C88-CBBC-3041FE4764A5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C1C76A0C-F484-5723-54A3-A1E26245582E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539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62109E-7BF7-B8E0-06F4-AB41D0FC4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429FED-C5CE-D1BC-703C-F3C0509D12E3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C110CBD5-E53C-5DDA-2F0B-9F2CF24D38CE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4F2F67B2-92A3-665F-E260-14D53004CFCA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38A3714C-B83B-67CF-9FE1-38B23C76153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3C5C5E3-1585-1E21-5403-568894149B87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8" action="ppaction://hlinksldjump"/>
              <a:extLst>
                <a:ext uri="{FF2B5EF4-FFF2-40B4-BE49-F238E27FC236}">
                  <a16:creationId xmlns:a16="http://schemas.microsoft.com/office/drawing/2014/main" id="{290F74B5-ACD4-8831-E764-1021C910122C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9" action="ppaction://hlinksldjump"/>
              <a:extLst>
                <a:ext uri="{FF2B5EF4-FFF2-40B4-BE49-F238E27FC236}">
                  <a16:creationId xmlns:a16="http://schemas.microsoft.com/office/drawing/2014/main" id="{74168B03-4DA5-6A27-295B-E3E7AE9F82FF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1B24E7-E1DF-FE64-97F3-F420EAD3344F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849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CB813E-BD86-BA6C-E2AE-7C60274C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80D08F-9256-1DCE-E251-B17D5FB9BCB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F7EF3C91-E5FF-2E93-07CF-1B7BB75146B2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4D56F363-3373-B7C2-ED50-7C19958CF9C8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DE87712C-C847-9F57-7882-A1C89B7370AD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62DFE4F-C0D9-89C0-50F9-66161022B948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0ADE5BAF-68AD-3D33-D1E0-E88EF6D445FB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75F86F6C-3824-11C0-85C5-6FEC4C76F38D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DCD7BCA7-B779-9C08-D20D-985B5436B2C6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523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B8FC409-18AC-1EBE-92F6-D5B4BE39D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B0F20E-063A-73CA-5D4D-4EF9D23EECB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2E2E7E90-5A4B-0C01-C5C7-4E991EBEEB31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ABBFF23F-AB73-6DBD-2A93-1F3503754355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712FAC45-98A9-E377-C44F-F3F94D85C2E3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FA61ACA0-16B3-52B9-7710-DA9B4F5DA44C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A0D7C6B6-1859-DA64-3553-5B2DF95EF14A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7631CC0F-D151-24CC-24DB-F2122896D9FC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5" name="Rectangle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3C306624-71C4-CEAE-9706-558CFC81C723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266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B04D86-D812-1438-0175-068B347A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744FE5-DBDB-A709-CD3E-9ADF687ED0BE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61E2A053-6CDD-BCE0-51D6-06E7B34E7FC6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02BAB43E-5ABA-21A9-CC6D-2A6D9A71981C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4E8D6B5A-0A39-9554-1360-B5B2E973314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910126E7-B9D5-5216-E2DF-2A2B92478FD7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8" action="ppaction://hlinksldjump"/>
              <a:extLst>
                <a:ext uri="{FF2B5EF4-FFF2-40B4-BE49-F238E27FC236}">
                  <a16:creationId xmlns:a16="http://schemas.microsoft.com/office/drawing/2014/main" id="{0CBDEC13-05D9-19F9-4116-B09BF55AA899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9" action="ppaction://hlinksldjump"/>
              <a:extLst>
                <a:ext uri="{FF2B5EF4-FFF2-40B4-BE49-F238E27FC236}">
                  <a16:creationId xmlns:a16="http://schemas.microsoft.com/office/drawing/2014/main" id="{2D55E016-1D90-A21B-0760-9963EF294019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6" name="Rectangle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F2E271F-229E-542B-B3CC-CE1645622BEF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63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D7439-D8EB-75B1-B6A7-2DF4C1C82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70072D-32A8-1E50-C043-96BF31B5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37A2C-183E-71AE-0E57-B82FB5320C3D}"/>
              </a:ext>
            </a:extLst>
          </p:cNvPr>
          <p:cNvGrpSpPr/>
          <p:nvPr/>
        </p:nvGrpSpPr>
        <p:grpSpPr>
          <a:xfrm>
            <a:off x="394447" y="518608"/>
            <a:ext cx="11515613" cy="348794"/>
            <a:chOff x="394447" y="510988"/>
            <a:chExt cx="11515613" cy="348794"/>
          </a:xfrm>
        </p:grpSpPr>
        <p:sp>
          <p:nvSpPr>
            <p:cNvPr id="16" name="Rectangl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E6017-DF06-5ECD-8EB8-1483B7F13DD9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7" name="Rectangle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8C1EC252-F59D-1A04-6F38-650FC2394AC3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8" name="Rectangl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D34A66B8-F63C-48BA-2B65-E62792B3B519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9" name="Rectangle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B4008FBD-20FC-DEF7-DEAC-565FF7BE1D3E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0" name="Rectangle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EDD1C448-4059-A7A6-3488-C9D73BA9AFCA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1" name="Rectangle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BB519224-33DB-AC28-936A-160A47E98BA6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22" name="Rectangle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965EEE-B888-FA5B-C74D-14CF0964BE78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846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E32EBA-076F-8EAF-5718-6E6748DE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91992-6350-4918-959A-0D03CB916EF2}"/>
              </a:ext>
            </a:extLst>
          </p:cNvPr>
          <p:cNvSpPr txBox="1"/>
          <p:nvPr/>
        </p:nvSpPr>
        <p:spPr>
          <a:xfrm>
            <a:off x="5740400" y="7660640"/>
            <a:ext cx="1846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288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120000"/>
              <a:buFont typeface="Verdana"/>
              <a:buChar char="▪"/>
            </a:pPr>
            <a:endParaRPr 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AD0F0-6939-BD50-5405-317BB5F9D489}"/>
              </a:ext>
            </a:extLst>
          </p:cNvPr>
          <p:cNvGrpSpPr/>
          <p:nvPr/>
        </p:nvGrpSpPr>
        <p:grpSpPr>
          <a:xfrm>
            <a:off x="394447" y="518608"/>
            <a:ext cx="11515613" cy="348794"/>
            <a:chOff x="394447" y="510988"/>
            <a:chExt cx="11515613" cy="348794"/>
          </a:xfrm>
        </p:grpSpPr>
        <p:sp>
          <p:nvSpPr>
            <p:cNvPr id="5" name="Rectangl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8CAD1A01-FABB-4728-4627-9271B3283E07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F4887E87-AE38-8579-445A-FB198C8501DE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40A9C582-9806-F65C-06B1-C640B57AE500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1BB084BB-2096-3530-A22E-59E1F3EF1FDE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A619D263-E7F6-D66B-B565-83F9ABB88FB6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E0D7C0C1-B470-F925-4FA5-68D78DF3AF9A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520FD92-9770-1213-4FF0-9B50D8A1F04E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87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73E529-532A-97DE-5677-6EA7665DB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C713FE-C21F-8C73-A03F-11CCED301160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4" name="Rectangle 3">
              <a:hlinkClick r:id="rId4" action="ppaction://hlinksldjump"/>
              <a:extLst>
                <a:ext uri="{FF2B5EF4-FFF2-40B4-BE49-F238E27FC236}">
                  <a16:creationId xmlns:a16="http://schemas.microsoft.com/office/drawing/2014/main" id="{C4E501D3-49D5-68D8-82B8-6371616076D1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5B333814-09C4-00E0-5CC3-954B6304CE71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5195102D-5121-3343-FBD9-456B09C35A14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BE1B80F9-4C0E-E8D3-4D86-5ECB69454D48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B277EDE7-06B7-81B4-4EAB-CC5AF55A04DF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98A1FDCE-07C9-4515-3363-ABB7B35F62D3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B3E387BF-E87C-8C37-1DC8-5F9955F9C889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8528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11E12A-A1B4-CE9B-48CC-5F317B93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5EFD30-0C69-71FB-BD0D-707653C8A100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2DDDAA0E-E027-8A94-E51A-9F308B6F705F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CBF4DE1D-EFD7-201C-F5F2-12525408B87F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1808B52-5823-78CB-AFEE-27C5D8F805D8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04AE9590-9C35-BC04-201C-8110CF059D41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E87B8BAF-D639-B009-55DC-9BBEC0D372BD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CFE411DC-AD51-8EE4-5472-1B16B453D780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22E030-E3E1-1E46-94B4-64070F4FFC89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037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32DEC5-F8DF-62A6-9850-B0B49D95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28E389-A747-A760-4A12-827751BAA9D1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BD98D3D2-F2AD-BE1E-2E28-2F493D8D7854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5" name="Rectangle 4">
              <a:hlinkClick r:id="rId5" action="ppaction://hlinksldjump"/>
              <a:extLst>
                <a:ext uri="{FF2B5EF4-FFF2-40B4-BE49-F238E27FC236}">
                  <a16:creationId xmlns:a16="http://schemas.microsoft.com/office/drawing/2014/main" id="{0ABDCB20-B1E1-5F23-3116-ADE11E4741AC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6" name="Rectangle 5">
              <a:hlinkClick r:id="rId6" action="ppaction://hlinksldjump"/>
              <a:extLst>
                <a:ext uri="{FF2B5EF4-FFF2-40B4-BE49-F238E27FC236}">
                  <a16:creationId xmlns:a16="http://schemas.microsoft.com/office/drawing/2014/main" id="{C7BA1674-5567-AF19-F716-5FA9B4E4983C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608479F7-7364-1D90-6034-4FA200DCA3BE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8" action="ppaction://hlinksldjump"/>
              <a:extLst>
                <a:ext uri="{FF2B5EF4-FFF2-40B4-BE49-F238E27FC236}">
                  <a16:creationId xmlns:a16="http://schemas.microsoft.com/office/drawing/2014/main" id="{0C00CA03-16F7-FC6A-2F54-FD633312D681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0" name="Rectangle 9">
              <a:hlinkClick r:id="rId9" action="ppaction://hlinksldjump"/>
              <a:extLst>
                <a:ext uri="{FF2B5EF4-FFF2-40B4-BE49-F238E27FC236}">
                  <a16:creationId xmlns:a16="http://schemas.microsoft.com/office/drawing/2014/main" id="{DDAC45F5-CC35-B347-C7AC-7E8DEEF18F0C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0CAB3B2-A410-3E20-D84C-85EA81EE2BE2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5342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A1EB897-CBFD-7A7B-76F6-DFA9F4C4C5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36D0E6-D7E3-B94A-AEB2-1E6E5CFDCE58}"/>
              </a:ext>
            </a:extLst>
          </p:cNvPr>
          <p:cNvGrpSpPr/>
          <p:nvPr/>
        </p:nvGrpSpPr>
        <p:grpSpPr>
          <a:xfrm>
            <a:off x="394447" y="510988"/>
            <a:ext cx="11515613" cy="348794"/>
            <a:chOff x="394447" y="510988"/>
            <a:chExt cx="11515613" cy="348794"/>
          </a:xfrm>
        </p:grpSpPr>
        <p:sp>
          <p:nvSpPr>
            <p:cNvPr id="3" name="Rectangl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CF7E20D5-398F-360E-DA77-ECEDD45B7FDD}"/>
                </a:ext>
              </a:extLst>
            </p:cNvPr>
            <p:cNvSpPr/>
            <p:nvPr/>
          </p:nvSpPr>
          <p:spPr>
            <a:xfrm>
              <a:off x="394447" y="510988"/>
              <a:ext cx="1308847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4" name="Rectangle 3">
              <a:hlinkClick r:id="rId5" action="ppaction://hlinksldjump"/>
              <a:extLst>
                <a:ext uri="{FF2B5EF4-FFF2-40B4-BE49-F238E27FC236}">
                  <a16:creationId xmlns:a16="http://schemas.microsoft.com/office/drawing/2014/main" id="{8D06C57C-2E68-4360-9A3F-B31FA4B66BB9}"/>
                </a:ext>
              </a:extLst>
            </p:cNvPr>
            <p:cNvSpPr/>
            <p:nvPr/>
          </p:nvSpPr>
          <p:spPr>
            <a:xfrm>
              <a:off x="1900518" y="510988"/>
              <a:ext cx="11474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9" name="Rectangl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EE501545-1DB9-C5B4-828D-6C8605BEED3E}"/>
                </a:ext>
              </a:extLst>
            </p:cNvPr>
            <p:cNvSpPr/>
            <p:nvPr/>
          </p:nvSpPr>
          <p:spPr>
            <a:xfrm>
              <a:off x="3343835" y="510988"/>
              <a:ext cx="1568824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1" name="Rectangl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43BDC31E-4FC4-2C04-0E22-860936107B78}"/>
                </a:ext>
              </a:extLst>
            </p:cNvPr>
            <p:cNvSpPr/>
            <p:nvPr/>
          </p:nvSpPr>
          <p:spPr>
            <a:xfrm>
              <a:off x="5154706" y="510988"/>
              <a:ext cx="205291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2" name="Rectangle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E14E2D06-50A0-8697-2D05-AEE9D992B972}"/>
                </a:ext>
              </a:extLst>
            </p:cNvPr>
            <p:cNvSpPr/>
            <p:nvPr/>
          </p:nvSpPr>
          <p:spPr>
            <a:xfrm>
              <a:off x="7449672" y="510988"/>
              <a:ext cx="145228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3" name="Rectangl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C7AF848D-5F55-96D5-1086-AAA483BE7F5A}"/>
                </a:ext>
              </a:extLst>
            </p:cNvPr>
            <p:cNvSpPr/>
            <p:nvPr/>
          </p:nvSpPr>
          <p:spPr>
            <a:xfrm>
              <a:off x="9117107" y="510988"/>
              <a:ext cx="1081502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  <p:sp>
          <p:nvSpPr>
            <p:cNvPr id="14" name="Rectangl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37D99911-8C8A-B262-C283-5859697E60E2}"/>
                </a:ext>
              </a:extLst>
            </p:cNvPr>
            <p:cNvSpPr/>
            <p:nvPr/>
          </p:nvSpPr>
          <p:spPr>
            <a:xfrm>
              <a:off x="10461812" y="510988"/>
              <a:ext cx="1448248" cy="34879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647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ore">
  <a:themeElements>
    <a:clrScheme name="Gore">
      <a:dk1>
        <a:srgbClr val="000000"/>
      </a:dk1>
      <a:lt1>
        <a:srgbClr val="FFFFFF"/>
      </a:lt1>
      <a:dk2>
        <a:srgbClr val="5B6770"/>
      </a:dk2>
      <a:lt2>
        <a:srgbClr val="E5E5E5"/>
      </a:lt2>
      <a:accent1>
        <a:srgbClr val="F00F00"/>
      </a:accent1>
      <a:accent2>
        <a:srgbClr val="A2AAAD"/>
      </a:accent2>
      <a:accent3>
        <a:srgbClr val="005A70"/>
      </a:accent3>
      <a:accent4>
        <a:srgbClr val="E7B75F"/>
      </a:accent4>
      <a:accent5>
        <a:srgbClr val="5B7F95"/>
      </a:accent5>
      <a:accent6>
        <a:srgbClr val="43695B"/>
      </a:accent6>
      <a:hlink>
        <a:srgbClr val="F00F00"/>
      </a:hlink>
      <a:folHlink>
        <a:srgbClr val="F00F00"/>
      </a:folHlink>
    </a:clrScheme>
    <a:fontScheme name="Go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or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8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Bef>
            <a:spcPts val="1200"/>
          </a:spcBef>
          <a:buClr>
            <a:schemeClr val="accent1"/>
          </a:buClr>
          <a:buSzPct val="120000"/>
          <a:buFont typeface="Verdana"/>
          <a:buChar char="▪"/>
          <a:defRPr sz="1800"/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Gore Red">
      <a:srgbClr val="F00F00"/>
    </a:custClr>
    <a:custClr name="Gore Light Gray">
      <a:srgbClr val="A2AAAD"/>
    </a:custClr>
    <a:custClr name="Gore Dark Gray">
      <a:srgbClr val="5B6770"/>
    </a:custClr>
    <a:custClr name="Gore Light Blue">
      <a:srgbClr val="009CDE"/>
    </a:custClr>
    <a:custClr name="Gore Dark Blue">
      <a:srgbClr val="003C71"/>
    </a:custClr>
    <a:custClr name="Gore Light Steel">
      <a:srgbClr val="8DB9CA"/>
    </a:custClr>
    <a:custClr name="Gore Dark Steel">
      <a:srgbClr val="5B7F95"/>
    </a:custClr>
    <a:custClr name="Gore Light Teal">
      <a:srgbClr val="3EB1C8"/>
    </a:custClr>
    <a:custClr name="Gore Dark Teal">
      <a:srgbClr val="005A70"/>
    </a:custClr>
    <a:custClr name="Gore Light Green">
      <a:srgbClr val="7F9C90"/>
    </a:custClr>
    <a:custClr name="Gore Dark Green">
      <a:srgbClr val="43695B"/>
    </a:custClr>
    <a:custClr name="Gore Light Brown">
      <a:srgbClr val="E7B75F"/>
    </a:custClr>
    <a:custClr name="Gore Dark Brown">
      <a:srgbClr val="94450B"/>
    </a:custClr>
    <a:custClr name="Background Gray">
      <a:srgbClr val="E5E5E5"/>
    </a:custClr>
  </a:custClrLst>
  <a:extLst>
    <a:ext uri="{05A4C25C-085E-4340-85A3-A5531E510DB2}">
      <thm15:themeFamily xmlns:thm15="http://schemas.microsoft.com/office/thememl/2012/main" name="Gore 16x9 PowerPoint 28Feb2020" id="{CE4629C2-17AA-4233-8FA2-722FCBA6AB9A}" vid="{8B13BC98-65D6-42B7-90B7-DDEF98333CD7}"/>
    </a:ext>
  </a:extLst>
</a:theme>
</file>

<file path=ppt/theme/theme2.xml><?xml version="1.0" encoding="utf-8"?>
<a:theme xmlns:a="http://schemas.openxmlformats.org/drawingml/2006/main" name="1_Gore">
  <a:themeElements>
    <a:clrScheme name="Gore">
      <a:dk1>
        <a:srgbClr val="000000"/>
      </a:dk1>
      <a:lt1>
        <a:srgbClr val="FFFFFF"/>
      </a:lt1>
      <a:dk2>
        <a:srgbClr val="5B6770"/>
      </a:dk2>
      <a:lt2>
        <a:srgbClr val="E5E5E5"/>
      </a:lt2>
      <a:accent1>
        <a:srgbClr val="F00F00"/>
      </a:accent1>
      <a:accent2>
        <a:srgbClr val="A2AAAD"/>
      </a:accent2>
      <a:accent3>
        <a:srgbClr val="005A70"/>
      </a:accent3>
      <a:accent4>
        <a:srgbClr val="E7B75F"/>
      </a:accent4>
      <a:accent5>
        <a:srgbClr val="5B7F95"/>
      </a:accent5>
      <a:accent6>
        <a:srgbClr val="43695B"/>
      </a:accent6>
      <a:hlink>
        <a:srgbClr val="F00F00"/>
      </a:hlink>
      <a:folHlink>
        <a:srgbClr val="F00F00"/>
      </a:folHlink>
    </a:clrScheme>
    <a:fontScheme name="Go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or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8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Bef>
            <a:spcPts val="1200"/>
          </a:spcBef>
          <a:buClr>
            <a:schemeClr val="accent1"/>
          </a:buClr>
          <a:buSzPct val="120000"/>
          <a:buFont typeface="Verdana"/>
          <a:buChar char="▪"/>
          <a:defRPr sz="1800"/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Gore Red">
      <a:srgbClr val="F00F00"/>
    </a:custClr>
    <a:custClr name="Gore Light Gray">
      <a:srgbClr val="A2AAAD"/>
    </a:custClr>
    <a:custClr name="Gore Dark Gray">
      <a:srgbClr val="5B6770"/>
    </a:custClr>
    <a:custClr name="Gore Light Blue">
      <a:srgbClr val="009CDE"/>
    </a:custClr>
    <a:custClr name="Gore Dark Blue">
      <a:srgbClr val="003C71"/>
    </a:custClr>
    <a:custClr name="Gore Light Steel">
      <a:srgbClr val="8DB9CA"/>
    </a:custClr>
    <a:custClr name="Gore Dark Steel">
      <a:srgbClr val="5B7F95"/>
    </a:custClr>
    <a:custClr name="Gore Light Teal">
      <a:srgbClr val="3EB1C8"/>
    </a:custClr>
    <a:custClr name="Gore Dark Teal">
      <a:srgbClr val="005A70"/>
    </a:custClr>
    <a:custClr name="Gore Light Green">
      <a:srgbClr val="7F9C90"/>
    </a:custClr>
    <a:custClr name="Gore Dark Green">
      <a:srgbClr val="43695B"/>
    </a:custClr>
    <a:custClr name="Gore Light Brown">
      <a:srgbClr val="E7B75F"/>
    </a:custClr>
    <a:custClr name="Gore Dark Brown">
      <a:srgbClr val="94450B"/>
    </a:custClr>
    <a:custClr name="Background Gray">
      <a:srgbClr val="E5E5E5"/>
    </a:custClr>
  </a:custClrLst>
  <a:extLst>
    <a:ext uri="{05A4C25C-085E-4340-85A3-A5531E510DB2}">
      <thm15:themeFamily xmlns:thm15="http://schemas.microsoft.com/office/thememl/2012/main" name="Gore 16x9 PowerPoint 28Feb2020" id="{CE4629C2-17AA-4233-8FA2-722FCBA6AB9A}" vid="{8B13BC98-65D6-42B7-90B7-DDEF98333CD7}"/>
    </a:ext>
  </a:extLst>
</a:theme>
</file>

<file path=ppt/theme/theme3.xml><?xml version="1.0" encoding="utf-8"?>
<a:theme xmlns:a="http://schemas.openxmlformats.org/drawingml/2006/main" name="Gore">
  <a:themeElements>
    <a:clrScheme name="Gore">
      <a:dk1>
        <a:srgbClr val="000000"/>
      </a:dk1>
      <a:lt1>
        <a:srgbClr val="FFFFFF"/>
      </a:lt1>
      <a:dk2>
        <a:srgbClr val="5B6770"/>
      </a:dk2>
      <a:lt2>
        <a:srgbClr val="E5E5E5"/>
      </a:lt2>
      <a:accent1>
        <a:srgbClr val="F00F00"/>
      </a:accent1>
      <a:accent2>
        <a:srgbClr val="A2AAAD"/>
      </a:accent2>
      <a:accent3>
        <a:srgbClr val="005A70"/>
      </a:accent3>
      <a:accent4>
        <a:srgbClr val="E7B75F"/>
      </a:accent4>
      <a:accent5>
        <a:srgbClr val="5B7F95"/>
      </a:accent5>
      <a:accent6>
        <a:srgbClr val="43695B"/>
      </a:accent6>
      <a:hlink>
        <a:srgbClr val="F00F00"/>
      </a:hlink>
      <a:folHlink>
        <a:srgbClr val="F00F00"/>
      </a:folHlink>
    </a:clrScheme>
    <a:fontScheme name="Go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or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8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Bef>
            <a:spcPts val="1200"/>
          </a:spcBef>
          <a:buClr>
            <a:schemeClr val="accent1"/>
          </a:buClr>
          <a:buSzPct val="120000"/>
          <a:buFont typeface="Verdana"/>
          <a:buChar char="▪"/>
          <a:defRPr sz="1800"/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Gore Red">
      <a:srgbClr val="F00F00"/>
    </a:custClr>
    <a:custClr name="Gore Light Gray">
      <a:srgbClr val="A2AAAD"/>
    </a:custClr>
    <a:custClr name="Gore Dark Gray">
      <a:srgbClr val="5B6770"/>
    </a:custClr>
    <a:custClr name="Gore Light Blue">
      <a:srgbClr val="009CDE"/>
    </a:custClr>
    <a:custClr name="Gore Dark Blue">
      <a:srgbClr val="003C71"/>
    </a:custClr>
    <a:custClr name="Gore Light Steel">
      <a:srgbClr val="8DB9CA"/>
    </a:custClr>
    <a:custClr name="Gore Dark Steel">
      <a:srgbClr val="5B7F95"/>
    </a:custClr>
    <a:custClr name="Gore Light Teal">
      <a:srgbClr val="3EB1C8"/>
    </a:custClr>
    <a:custClr name="Gore Dark Teal">
      <a:srgbClr val="005A70"/>
    </a:custClr>
    <a:custClr name="Gore Light Green">
      <a:srgbClr val="7F9C90"/>
    </a:custClr>
    <a:custClr name="Gore Dark Green">
      <a:srgbClr val="43695B"/>
    </a:custClr>
    <a:custClr name="Gore Light Brown">
      <a:srgbClr val="E7B75F"/>
    </a:custClr>
    <a:custClr name="Gore Dark Brown">
      <a:srgbClr val="94450B"/>
    </a:custClr>
    <a:custClr name="Background Gray">
      <a:srgbClr val="E5E5E5"/>
    </a:custClr>
  </a:custClrLst>
</a:theme>
</file>

<file path=ppt/theme/theme4.xml><?xml version="1.0" encoding="utf-8"?>
<a:theme xmlns:a="http://schemas.openxmlformats.org/drawingml/2006/main" name="Gore">
  <a:themeElements>
    <a:clrScheme name="Gore">
      <a:dk1>
        <a:srgbClr val="000000"/>
      </a:dk1>
      <a:lt1>
        <a:srgbClr val="FFFFFF"/>
      </a:lt1>
      <a:dk2>
        <a:srgbClr val="5B6770"/>
      </a:dk2>
      <a:lt2>
        <a:srgbClr val="E5E5E5"/>
      </a:lt2>
      <a:accent1>
        <a:srgbClr val="F00F00"/>
      </a:accent1>
      <a:accent2>
        <a:srgbClr val="A2AAAD"/>
      </a:accent2>
      <a:accent3>
        <a:srgbClr val="005A70"/>
      </a:accent3>
      <a:accent4>
        <a:srgbClr val="E7B75F"/>
      </a:accent4>
      <a:accent5>
        <a:srgbClr val="5B7F95"/>
      </a:accent5>
      <a:accent6>
        <a:srgbClr val="43695B"/>
      </a:accent6>
      <a:hlink>
        <a:srgbClr val="F00F00"/>
      </a:hlink>
      <a:folHlink>
        <a:srgbClr val="F00F00"/>
      </a:folHlink>
    </a:clrScheme>
    <a:fontScheme name="Gor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or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  <a:ln w="635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8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Bef>
            <a:spcPts val="1200"/>
          </a:spcBef>
          <a:buClr>
            <a:schemeClr val="accent1"/>
          </a:buClr>
          <a:buSzPct val="120000"/>
          <a:buFont typeface="Verdana"/>
          <a:buChar char="▪"/>
          <a:defRPr sz="1800"/>
        </a:defPPr>
      </a:lstStyle>
    </a:txDef>
  </a:objectDefaults>
  <a:extraClrSchemeLst/>
  <a:custClrLst>
    <a:custClr name="White">
      <a:srgbClr val="FFFFFF"/>
    </a:custClr>
    <a:custClr name="Black">
      <a:srgbClr val="000000"/>
    </a:custClr>
    <a:custClr name="Gore Red">
      <a:srgbClr val="F00F00"/>
    </a:custClr>
    <a:custClr name="Gore Light Gray">
      <a:srgbClr val="A2AAAD"/>
    </a:custClr>
    <a:custClr name="Gore Dark Gray">
      <a:srgbClr val="5B6770"/>
    </a:custClr>
    <a:custClr name="Gore Light Blue">
      <a:srgbClr val="009CDE"/>
    </a:custClr>
    <a:custClr name="Gore Dark Blue">
      <a:srgbClr val="003C71"/>
    </a:custClr>
    <a:custClr name="Gore Light Steel">
      <a:srgbClr val="8DB9CA"/>
    </a:custClr>
    <a:custClr name="Gore Dark Steel">
      <a:srgbClr val="5B7F95"/>
    </a:custClr>
    <a:custClr name="Gore Light Teal">
      <a:srgbClr val="3EB1C8"/>
    </a:custClr>
    <a:custClr name="Gore Dark Teal">
      <a:srgbClr val="005A70"/>
    </a:custClr>
    <a:custClr name="Gore Light Green">
      <a:srgbClr val="7F9C90"/>
    </a:custClr>
    <a:custClr name="Gore Dark Green">
      <a:srgbClr val="43695B"/>
    </a:custClr>
    <a:custClr name="Gore Light Brown">
      <a:srgbClr val="E7B75F"/>
    </a:custClr>
    <a:custClr name="Gore Dark Brown">
      <a:srgbClr val="94450B"/>
    </a:custClr>
    <a:custClr name="Background Gray">
      <a:srgbClr val="E5E5E5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Gore</Template>
  <TotalTime>40021</TotalTime>
  <Words>34</Words>
  <Application>Microsoft Macintosh PowerPoint</Application>
  <PresentationFormat>Widescreen</PresentationFormat>
  <Paragraphs>34</Paragraphs>
  <Slides>37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Helvetica</vt:lpstr>
      <vt:lpstr>Verdana</vt:lpstr>
      <vt:lpstr>Gore</vt:lpstr>
      <vt:lpstr>1_Gore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W. L. Gore &amp; Associates;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CTAG Didactic</dc:title>
  <dc:subject>Conformable GORE® TAG® Thoracic Endoprosthesis Didactic</dc:subject>
  <dc:creator>W. L. Gore &amp; Associates; Inc.</dc:creator>
  <cp:keywords>training; CTAG; TEVAR; conformability; thoracic aorta; radial fit; oversizing windows; 360 wall apposition; tortuous; Thoracic aneurysm; Transection; Type B Dissection; Thoracic aortic aneurysm (TAA); Thoracic endovascular aneurysm repair (TEVAR); Vascula</cp:keywords>
  <dc:description/>
  <cp:lastModifiedBy>Denise Duval Wilhite</cp:lastModifiedBy>
  <cp:revision>2945</cp:revision>
  <dcterms:created xsi:type="dcterms:W3CDTF">2020-08-12T20:20:17Z</dcterms:created>
  <dcterms:modified xsi:type="dcterms:W3CDTF">2023-12-05T19:40:39Z</dcterms:modified>
  <cp:category>Complete didactic includes product overview, case planning, device selection, training requirements and more, training</cp:category>
</cp:coreProperties>
</file>